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79" r:id="rId2"/>
    <p:sldId id="256" r:id="rId3"/>
    <p:sldId id="257" r:id="rId4"/>
    <p:sldId id="258" r:id="rId5"/>
    <p:sldId id="259" r:id="rId6"/>
    <p:sldId id="260" r:id="rId7"/>
    <p:sldId id="261" r:id="rId8"/>
    <p:sldId id="262" r:id="rId9"/>
    <p:sldId id="263" r:id="rId10"/>
    <p:sldId id="264" r:id="rId11"/>
    <p:sldId id="265" r:id="rId12"/>
  </p:sldIdLst>
  <p:sldSz cx="10080625" cy="7559675"/>
  <p:notesSz cx="7559675" cy="10691813"/>
  <p:defaultTextStyle>
    <a:defPPr>
      <a:defRPr lang="en-GB"/>
    </a:defPPr>
    <a:lvl1pPr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1pPr>
    <a:lvl2pPr marL="742950" indent="-28575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2pPr>
    <a:lvl3pPr marL="1143000" indent="-22860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3pPr>
    <a:lvl4pPr marL="1600200" indent="-22860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4pPr>
    <a:lvl5pPr marL="2057400" indent="-228600" algn="l" defTabSz="449263" rtl="0" fontAlgn="base" hangingPunct="0">
      <a:lnSpc>
        <a:spcPct val="87000"/>
      </a:lnSpc>
      <a:spcBef>
        <a:spcPct val="0"/>
      </a:spcBef>
      <a:spcAft>
        <a:spcPct val="0"/>
      </a:spcAft>
      <a:buClr>
        <a:srgbClr val="000000"/>
      </a:buClr>
      <a:buSzPct val="100000"/>
      <a:buFont typeface="Times New Roman" pitchFamily="16" charset="0"/>
      <a:defRPr kern="1200">
        <a:solidFill>
          <a:schemeClr val="bg1"/>
        </a:solidFill>
        <a:latin typeface="Arial" charset="0"/>
        <a:ea typeface="MS Gothic" charset="-128"/>
        <a:cs typeface="+mn-cs"/>
      </a:defRPr>
    </a:lvl5pPr>
    <a:lvl6pPr marL="2286000" algn="l" defTabSz="914400" rtl="0" eaLnBrk="1" latinLnBrk="0" hangingPunct="1">
      <a:defRPr kern="1200">
        <a:solidFill>
          <a:schemeClr val="bg1"/>
        </a:solidFill>
        <a:latin typeface="Arial" charset="0"/>
        <a:ea typeface="MS Gothic" charset="-128"/>
        <a:cs typeface="+mn-cs"/>
      </a:defRPr>
    </a:lvl6pPr>
    <a:lvl7pPr marL="2743200" algn="l" defTabSz="914400" rtl="0" eaLnBrk="1" latinLnBrk="0" hangingPunct="1">
      <a:defRPr kern="1200">
        <a:solidFill>
          <a:schemeClr val="bg1"/>
        </a:solidFill>
        <a:latin typeface="Arial" charset="0"/>
        <a:ea typeface="MS Gothic" charset="-128"/>
        <a:cs typeface="+mn-cs"/>
      </a:defRPr>
    </a:lvl7pPr>
    <a:lvl8pPr marL="3200400" algn="l" defTabSz="914400" rtl="0" eaLnBrk="1" latinLnBrk="0" hangingPunct="1">
      <a:defRPr kern="1200">
        <a:solidFill>
          <a:schemeClr val="bg1"/>
        </a:solidFill>
        <a:latin typeface="Arial" charset="0"/>
        <a:ea typeface="MS Gothic" charset="-128"/>
        <a:cs typeface="+mn-cs"/>
      </a:defRPr>
    </a:lvl8pPr>
    <a:lvl9pPr marL="3657600" algn="l" defTabSz="914400" rtl="0" eaLnBrk="1" latinLnBrk="0" hangingPunct="1">
      <a:defRPr kern="1200">
        <a:solidFill>
          <a:schemeClr val="bg1"/>
        </a:solidFill>
        <a:latin typeface="Arial"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120"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0" name="AutoShape 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1" name="AutoShape 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2" name="AutoShape 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3" name="AutoShape 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4" name="AutoShape 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5" name="AutoShape 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6" name="AutoShape 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7" name="AutoShape 9"/>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8" name="AutoShape 10"/>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59" name="AutoShape 11"/>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0" name="AutoShape 12"/>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1" name="AutoShape 13"/>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2" name="AutoShape 14"/>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3" name="AutoShape 15"/>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4" name="AutoShape 16"/>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5" name="AutoShape 17"/>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6" name="AutoShape 18"/>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2067" name="Rectangle 19"/>
          <p:cNvSpPr>
            <a:spLocks noGrp="1" noChangeArrowheads="1"/>
          </p:cNvSpPr>
          <p:nvPr>
            <p:ph type="sldImg"/>
          </p:nvPr>
        </p:nvSpPr>
        <p:spPr bwMode="auto">
          <a:xfrm>
            <a:off x="1106488" y="812800"/>
            <a:ext cx="5314950" cy="397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68" name="Rectangle 20"/>
          <p:cNvSpPr>
            <a:spLocks noGrp="1" noChangeArrowheads="1"/>
          </p:cNvSpPr>
          <p:nvPr>
            <p:ph type="body"/>
          </p:nvPr>
        </p:nvSpPr>
        <p:spPr bwMode="auto">
          <a:xfrm>
            <a:off x="755650" y="5078413"/>
            <a:ext cx="6018213" cy="4781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da-DK" altLang="da-DK" smtClean="0"/>
          </a:p>
        </p:txBody>
      </p:sp>
      <p:sp>
        <p:nvSpPr>
          <p:cNvPr id="2069" name="Rectangle 21"/>
          <p:cNvSpPr>
            <a:spLocks noGrp="1" noChangeArrowheads="1"/>
          </p:cNvSpPr>
          <p:nvPr>
            <p:ph type="hdr"/>
          </p:nvPr>
        </p:nvSpPr>
        <p:spPr bwMode="auto">
          <a:xfrm>
            <a:off x="0" y="0"/>
            <a:ext cx="32512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en-GB" altLang="da-DK"/>
          </a:p>
        </p:txBody>
      </p:sp>
      <p:sp>
        <p:nvSpPr>
          <p:cNvPr id="2070" name="Rectangle 22"/>
          <p:cNvSpPr>
            <a:spLocks noGrp="1" noChangeArrowheads="1"/>
          </p:cNvSpPr>
          <p:nvPr>
            <p:ph type="dt"/>
          </p:nvPr>
        </p:nvSpPr>
        <p:spPr bwMode="auto">
          <a:xfrm>
            <a:off x="4278313" y="0"/>
            <a:ext cx="32512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en-GB" altLang="da-DK"/>
          </a:p>
        </p:txBody>
      </p:sp>
      <p:sp>
        <p:nvSpPr>
          <p:cNvPr id="2071" name="Rectangle 23"/>
          <p:cNvSpPr>
            <a:spLocks noGrp="1" noChangeArrowheads="1"/>
          </p:cNvSpPr>
          <p:nvPr>
            <p:ph type="ftr"/>
          </p:nvPr>
        </p:nvSpPr>
        <p:spPr bwMode="auto">
          <a:xfrm>
            <a:off x="0" y="10155238"/>
            <a:ext cx="32512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endParaRPr lang="en-GB" altLang="da-DK"/>
          </a:p>
        </p:txBody>
      </p:sp>
      <p:sp>
        <p:nvSpPr>
          <p:cNvPr id="2072" name="Rectangle 24"/>
          <p:cNvSpPr>
            <a:spLocks noGrp="1" noChangeArrowheads="1"/>
          </p:cNvSpPr>
          <p:nvPr>
            <p:ph type="sldNum"/>
          </p:nvPr>
        </p:nvSpPr>
        <p:spPr bwMode="auto">
          <a:xfrm>
            <a:off x="4278313" y="10155238"/>
            <a:ext cx="3251200"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cs typeface="Arial Unicode MS" charset="0"/>
              </a:defRPr>
            </a:lvl1pPr>
          </a:lstStyle>
          <a:p>
            <a:fld id="{362BEC59-BEB8-401A-BB02-8D720B2215BC}" type="slidenum">
              <a:rPr lang="en-GB" altLang="da-DK"/>
              <a:pPr/>
              <a:t>‹nr.›</a:t>
            </a:fld>
            <a:endParaRPr lang="en-GB" altLang="da-DK"/>
          </a:p>
        </p:txBody>
      </p:sp>
    </p:spTree>
    <p:extLst>
      <p:ext uri="{BB962C8B-B14F-4D97-AF65-F5344CB8AC3E}">
        <p14:creationId xmlns:p14="http://schemas.microsoft.com/office/powerpoint/2010/main" val="8262013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C4B44D45-88C6-486F-A410-F1C33DE3E2BA}" type="slidenum">
              <a:rPr lang="en-GB" altLang="da-DK"/>
              <a:pPr/>
              <a:t>2</a:t>
            </a:fld>
            <a:endParaRPr lang="en-GB" altLang="da-DK"/>
          </a:p>
        </p:txBody>
      </p:sp>
      <p:sp>
        <p:nvSpPr>
          <p:cNvPr id="26625"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FF1B94B8-5E0A-43B9-9917-2CD298C82F19}" type="slidenum">
              <a:rPr lang="en-GB" altLang="da-DK"/>
              <a:pPr/>
              <a:t>11</a:t>
            </a:fld>
            <a:endParaRPr lang="en-GB" altLang="da-DK"/>
          </a:p>
        </p:txBody>
      </p:sp>
      <p:sp>
        <p:nvSpPr>
          <p:cNvPr id="35841" name="Text Box 1"/>
          <p:cNvSpPr txBox="1">
            <a:spLocks noChangeArrowheads="1"/>
          </p:cNvSpPr>
          <p:nvPr/>
        </p:nvSpPr>
        <p:spPr bwMode="auto">
          <a:xfrm>
            <a:off x="1106488" y="812800"/>
            <a:ext cx="5341937" cy="4005263"/>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
        <p:nvSpPr>
          <p:cNvPr id="35842" name="Rectangle 2"/>
          <p:cNvSpPr txBox="1">
            <a:spLocks noChangeArrowheads="1"/>
          </p:cNvSpPr>
          <p:nvPr>
            <p:ph type="body"/>
          </p:nvPr>
        </p:nvSpPr>
        <p:spPr bwMode="auto">
          <a:xfrm>
            <a:off x="755650" y="5078413"/>
            <a:ext cx="6042025" cy="48053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76ED47E2-2149-4D54-8649-A24DA681B3CE}" type="slidenum">
              <a:rPr lang="en-GB" altLang="da-DK"/>
              <a:pPr/>
              <a:t>3</a:t>
            </a:fld>
            <a:endParaRPr lang="en-GB" altLang="da-DK"/>
          </a:p>
        </p:txBody>
      </p:sp>
      <p:sp>
        <p:nvSpPr>
          <p:cNvPr id="27649"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78EDB774-4D9B-47ED-BA1A-6A2C746A175A}" type="slidenum">
              <a:rPr lang="en-GB" altLang="da-DK"/>
              <a:pPr/>
              <a:t>4</a:t>
            </a:fld>
            <a:endParaRPr lang="en-GB" altLang="da-DK"/>
          </a:p>
        </p:txBody>
      </p:sp>
      <p:sp>
        <p:nvSpPr>
          <p:cNvPr id="28673"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D11BD997-1904-4C1C-8C57-DFA9D3C32841}" type="slidenum">
              <a:rPr lang="en-GB" altLang="da-DK"/>
              <a:pPr/>
              <a:t>5</a:t>
            </a:fld>
            <a:endParaRPr lang="en-GB" altLang="da-DK"/>
          </a:p>
        </p:txBody>
      </p:sp>
      <p:sp>
        <p:nvSpPr>
          <p:cNvPr id="29697"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6A0D982C-9ED9-46D3-804E-C62305177B2B}" type="slidenum">
              <a:rPr lang="en-GB" altLang="da-DK"/>
              <a:pPr/>
              <a:t>6</a:t>
            </a:fld>
            <a:endParaRPr lang="en-GB" altLang="da-DK"/>
          </a:p>
        </p:txBody>
      </p:sp>
      <p:sp>
        <p:nvSpPr>
          <p:cNvPr id="30721"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A43513BC-1294-4A59-AA21-67A79033A921}" type="slidenum">
              <a:rPr lang="en-GB" altLang="da-DK"/>
              <a:pPr/>
              <a:t>7</a:t>
            </a:fld>
            <a:endParaRPr lang="en-GB" altLang="da-DK"/>
          </a:p>
        </p:txBody>
      </p:sp>
      <p:sp>
        <p:nvSpPr>
          <p:cNvPr id="31745"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B8D89F16-FB48-4039-A040-14A4E8761FFE}" type="slidenum">
              <a:rPr lang="en-GB" altLang="da-DK"/>
              <a:pPr/>
              <a:t>8</a:t>
            </a:fld>
            <a:endParaRPr lang="en-GB" altLang="da-DK"/>
          </a:p>
        </p:txBody>
      </p:sp>
      <p:sp>
        <p:nvSpPr>
          <p:cNvPr id="32769"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FC0F3DCE-DBD0-4AD6-9489-77FAC4604AFA}" type="slidenum">
              <a:rPr lang="en-GB" altLang="da-DK"/>
              <a:pPr/>
              <a:t>9</a:t>
            </a:fld>
            <a:endParaRPr lang="en-GB" altLang="da-DK"/>
          </a:p>
        </p:txBody>
      </p:sp>
      <p:sp>
        <p:nvSpPr>
          <p:cNvPr id="33793"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4"/>
          <p:cNvSpPr>
            <a:spLocks noGrp="1" noChangeArrowheads="1"/>
          </p:cNvSpPr>
          <p:nvPr>
            <p:ph type="sldNum"/>
          </p:nvPr>
        </p:nvSpPr>
        <p:spPr>
          <a:ln/>
        </p:spPr>
        <p:txBody>
          <a:bodyPr/>
          <a:lstStyle/>
          <a:p>
            <a:fld id="{89FCC193-4525-4157-A0AE-25686A722DC0}" type="slidenum">
              <a:rPr lang="en-GB" altLang="da-DK"/>
              <a:pPr/>
              <a:t>10</a:t>
            </a:fld>
            <a:endParaRPr lang="en-GB" altLang="da-DK"/>
          </a:p>
        </p:txBody>
      </p:sp>
      <p:sp>
        <p:nvSpPr>
          <p:cNvPr id="34817" name="Rectangle 1"/>
          <p:cNvSpPr txBox="1">
            <a:spLocks noChangeArrowheads="1"/>
          </p:cNvSpPr>
          <p:nvPr>
            <p:ph type="sldImg"/>
          </p:nvPr>
        </p:nvSpPr>
        <p:spPr bwMode="auto">
          <a:xfrm>
            <a:off x="1111250" y="812800"/>
            <a:ext cx="5308600" cy="39814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ChangeArrowheads="1"/>
          </p:cNvSpPr>
          <p:nvPr>
            <p:ph type="body" idx="1"/>
          </p:nvPr>
        </p:nvSpPr>
        <p:spPr bwMode="auto">
          <a:xfrm>
            <a:off x="755650" y="5078413"/>
            <a:ext cx="6021388" cy="4784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lt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55650" y="2347913"/>
            <a:ext cx="8569325" cy="1620837"/>
          </a:xfrm>
        </p:spPr>
        <p:txBody>
          <a:bodyPr/>
          <a:lstStyle/>
          <a:p>
            <a:r>
              <a:rPr lang="da-DK" smtClean="0"/>
              <a:t>Klik for at redigere i master</a:t>
            </a:r>
            <a:endParaRPr lang="da-DK"/>
          </a:p>
        </p:txBody>
      </p:sp>
      <p:sp>
        <p:nvSpPr>
          <p:cNvPr id="3" name="Undertitel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i master</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6FF236BB-C5D4-46B5-A0CB-64BE99294E04}" type="slidenum">
              <a:rPr lang="en-GB" altLang="da-DK"/>
              <a:pPr/>
              <a:t>‹nr.›</a:t>
            </a:fld>
            <a:endParaRPr lang="en-GB" altLang="da-DK"/>
          </a:p>
        </p:txBody>
      </p:sp>
    </p:spTree>
    <p:extLst>
      <p:ext uri="{BB962C8B-B14F-4D97-AF65-F5344CB8AC3E}">
        <p14:creationId xmlns:p14="http://schemas.microsoft.com/office/powerpoint/2010/main" val="416423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A1598D28-4879-4645-BC2F-792B3220898F}" type="slidenum">
              <a:rPr lang="en-GB" altLang="da-DK"/>
              <a:pPr/>
              <a:t>‹nr.›</a:t>
            </a:fld>
            <a:endParaRPr lang="en-GB" altLang="da-DK"/>
          </a:p>
        </p:txBody>
      </p:sp>
    </p:spTree>
    <p:extLst>
      <p:ext uri="{BB962C8B-B14F-4D97-AF65-F5344CB8AC3E}">
        <p14:creationId xmlns:p14="http://schemas.microsoft.com/office/powerpoint/2010/main" val="32518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7285038" y="301625"/>
            <a:ext cx="2259012" cy="6426200"/>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503238" y="301625"/>
            <a:ext cx="6629400" cy="642620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9B431887-9DC5-46F4-BB24-BFB880C2D163}" type="slidenum">
              <a:rPr lang="en-GB" altLang="da-DK"/>
              <a:pPr/>
              <a:t>‹nr.›</a:t>
            </a:fld>
            <a:endParaRPr lang="en-GB" altLang="da-DK"/>
          </a:p>
        </p:txBody>
      </p:sp>
    </p:spTree>
    <p:extLst>
      <p:ext uri="{BB962C8B-B14F-4D97-AF65-F5344CB8AC3E}">
        <p14:creationId xmlns:p14="http://schemas.microsoft.com/office/powerpoint/2010/main" val="2913647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el og indholdsobjekt over tekst">
    <p:spTree>
      <p:nvGrpSpPr>
        <p:cNvPr id="1" name=""/>
        <p:cNvGrpSpPr/>
        <p:nvPr/>
      </p:nvGrpSpPr>
      <p:grpSpPr>
        <a:xfrm>
          <a:off x="0" y="0"/>
          <a:ext cx="0" cy="0"/>
          <a:chOff x="0" y="0"/>
          <a:chExt cx="0" cy="0"/>
        </a:xfrm>
      </p:grpSpPr>
      <p:sp>
        <p:nvSpPr>
          <p:cNvPr id="2" name="Titel 1"/>
          <p:cNvSpPr>
            <a:spLocks noGrp="1"/>
          </p:cNvSpPr>
          <p:nvPr>
            <p:ph type="title"/>
          </p:nvPr>
        </p:nvSpPr>
        <p:spPr>
          <a:xfrm>
            <a:off x="503238" y="301625"/>
            <a:ext cx="9040812" cy="1231900"/>
          </a:xfrm>
        </p:spPr>
        <p:txBody>
          <a:bodyPr/>
          <a:lstStyle/>
          <a:p>
            <a:r>
              <a:rPr lang="da-DK" smtClean="0"/>
              <a:t>Klik for at redigere i master</a:t>
            </a:r>
            <a:endParaRPr lang="da-DK"/>
          </a:p>
        </p:txBody>
      </p:sp>
      <p:sp>
        <p:nvSpPr>
          <p:cNvPr id="3" name="Pladsholder til indhold 2"/>
          <p:cNvSpPr>
            <a:spLocks noGrp="1"/>
          </p:cNvSpPr>
          <p:nvPr>
            <p:ph sz="half" idx="1"/>
          </p:nvPr>
        </p:nvSpPr>
        <p:spPr>
          <a:xfrm>
            <a:off x="503238" y="1768475"/>
            <a:ext cx="9040812" cy="240347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503238" y="4324350"/>
            <a:ext cx="9040812" cy="2403475"/>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idx="10"/>
          </p:nvPr>
        </p:nvSpPr>
        <p:spPr>
          <a:xfrm>
            <a:off x="503238" y="6886575"/>
            <a:ext cx="2317750" cy="490538"/>
          </a:xfrm>
        </p:spPr>
        <p:txBody>
          <a:bodyPr/>
          <a:lstStyle>
            <a:lvl1pPr>
              <a:defRPr/>
            </a:lvl1pPr>
          </a:lstStyle>
          <a:p>
            <a:endParaRPr lang="en-GB" altLang="da-DK"/>
          </a:p>
        </p:txBody>
      </p:sp>
      <p:sp>
        <p:nvSpPr>
          <p:cNvPr id="6" name="Pladsholder til sidefod 5"/>
          <p:cNvSpPr>
            <a:spLocks noGrp="1"/>
          </p:cNvSpPr>
          <p:nvPr>
            <p:ph type="ftr" idx="11"/>
          </p:nvPr>
        </p:nvSpPr>
        <p:spPr>
          <a:xfrm>
            <a:off x="3448050" y="6886575"/>
            <a:ext cx="3165475" cy="490538"/>
          </a:xfrm>
        </p:spPr>
        <p:txBody>
          <a:bodyPr/>
          <a:lstStyle>
            <a:lvl1pPr>
              <a:defRPr/>
            </a:lvl1pPr>
          </a:lstStyle>
          <a:p>
            <a:endParaRPr lang="en-GB" altLang="da-DK"/>
          </a:p>
        </p:txBody>
      </p:sp>
      <p:sp>
        <p:nvSpPr>
          <p:cNvPr id="7" name="Pladsholder til diasnummer 6"/>
          <p:cNvSpPr>
            <a:spLocks noGrp="1"/>
          </p:cNvSpPr>
          <p:nvPr>
            <p:ph type="sldNum" idx="12"/>
          </p:nvPr>
        </p:nvSpPr>
        <p:spPr>
          <a:xfrm>
            <a:off x="7227888" y="6886575"/>
            <a:ext cx="2317750" cy="490538"/>
          </a:xfrm>
        </p:spPr>
        <p:txBody>
          <a:bodyPr/>
          <a:lstStyle>
            <a:lvl1pPr>
              <a:defRPr/>
            </a:lvl1pPr>
          </a:lstStyle>
          <a:p>
            <a:fld id="{66DEA6C3-13BE-45E8-BADE-2FF9B4756202}" type="slidenum">
              <a:rPr lang="en-GB" altLang="da-DK"/>
              <a:pPr/>
              <a:t>‹nr.›</a:t>
            </a:fld>
            <a:endParaRPr lang="en-GB" altLang="da-DK"/>
          </a:p>
        </p:txBody>
      </p:sp>
    </p:spTree>
    <p:extLst>
      <p:ext uri="{BB962C8B-B14F-4D97-AF65-F5344CB8AC3E}">
        <p14:creationId xmlns:p14="http://schemas.microsoft.com/office/powerpoint/2010/main" val="2266072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a:xfrm>
            <a:off x="503238" y="301625"/>
            <a:ext cx="9040812" cy="1231900"/>
          </a:xfrm>
        </p:spPr>
        <p:txBody>
          <a:bodyPr/>
          <a:lstStyle/>
          <a:p>
            <a:r>
              <a:rPr lang="da-DK" smtClean="0"/>
              <a:t>Klik for at redigere i master</a:t>
            </a:r>
            <a:endParaRPr lang="da-DK"/>
          </a:p>
        </p:txBody>
      </p:sp>
      <p:sp>
        <p:nvSpPr>
          <p:cNvPr id="3" name="Pladsholder til dato 2"/>
          <p:cNvSpPr>
            <a:spLocks noGrp="1"/>
          </p:cNvSpPr>
          <p:nvPr>
            <p:ph type="dt" idx="10"/>
          </p:nvPr>
        </p:nvSpPr>
        <p:spPr>
          <a:xfrm>
            <a:off x="503238" y="6886575"/>
            <a:ext cx="2317750" cy="490538"/>
          </a:xfrm>
        </p:spPr>
        <p:txBody>
          <a:bodyPr/>
          <a:lstStyle>
            <a:lvl1pPr>
              <a:defRPr/>
            </a:lvl1pPr>
          </a:lstStyle>
          <a:p>
            <a:endParaRPr lang="en-GB" altLang="da-DK"/>
          </a:p>
        </p:txBody>
      </p:sp>
      <p:sp>
        <p:nvSpPr>
          <p:cNvPr id="4" name="Pladsholder til sidefod 3"/>
          <p:cNvSpPr>
            <a:spLocks noGrp="1"/>
          </p:cNvSpPr>
          <p:nvPr>
            <p:ph type="ftr" idx="11"/>
          </p:nvPr>
        </p:nvSpPr>
        <p:spPr>
          <a:xfrm>
            <a:off x="3448050" y="6886575"/>
            <a:ext cx="3165475" cy="490538"/>
          </a:xfrm>
        </p:spPr>
        <p:txBody>
          <a:bodyPr/>
          <a:lstStyle>
            <a:lvl1pPr>
              <a:defRPr/>
            </a:lvl1pPr>
          </a:lstStyle>
          <a:p>
            <a:endParaRPr lang="en-GB" altLang="da-DK"/>
          </a:p>
        </p:txBody>
      </p:sp>
      <p:sp>
        <p:nvSpPr>
          <p:cNvPr id="5" name="Pladsholder til diasnummer 4"/>
          <p:cNvSpPr>
            <a:spLocks noGrp="1"/>
          </p:cNvSpPr>
          <p:nvPr>
            <p:ph type="sldNum" idx="12"/>
          </p:nvPr>
        </p:nvSpPr>
        <p:spPr>
          <a:xfrm>
            <a:off x="7227888" y="6886575"/>
            <a:ext cx="2317750" cy="490538"/>
          </a:xfrm>
        </p:spPr>
        <p:txBody>
          <a:bodyPr/>
          <a:lstStyle>
            <a:lvl1pPr>
              <a:defRPr/>
            </a:lvl1pPr>
          </a:lstStyle>
          <a:p>
            <a:fld id="{E5D491C1-B658-4C08-85DB-44FE1C9F8331}" type="slidenum">
              <a:rPr lang="en-GB" altLang="da-DK"/>
              <a:pPr/>
              <a:t>‹nr.›</a:t>
            </a:fld>
            <a:endParaRPr lang="en-GB" altLang="da-DK"/>
          </a:p>
        </p:txBody>
      </p:sp>
    </p:spTree>
    <p:extLst>
      <p:ext uri="{BB962C8B-B14F-4D97-AF65-F5344CB8AC3E}">
        <p14:creationId xmlns:p14="http://schemas.microsoft.com/office/powerpoint/2010/main" val="116224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342C3689-7DC6-4699-8BC0-648959DE7EA4}" type="slidenum">
              <a:rPr lang="en-GB" altLang="da-DK"/>
              <a:pPr/>
              <a:t>‹nr.›</a:t>
            </a:fld>
            <a:endParaRPr lang="en-GB" altLang="da-DK"/>
          </a:p>
        </p:txBody>
      </p:sp>
    </p:spTree>
    <p:extLst>
      <p:ext uri="{BB962C8B-B14F-4D97-AF65-F5344CB8AC3E}">
        <p14:creationId xmlns:p14="http://schemas.microsoft.com/office/powerpoint/2010/main" val="224913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96925" y="4857750"/>
            <a:ext cx="8567738" cy="15017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i master</a:t>
            </a:r>
          </a:p>
        </p:txBody>
      </p:sp>
      <p:sp>
        <p:nvSpPr>
          <p:cNvPr id="4" name="Pladsholder til dato 3"/>
          <p:cNvSpPr>
            <a:spLocks noGrp="1"/>
          </p:cNvSpPr>
          <p:nvPr>
            <p:ph type="dt" idx="10"/>
          </p:nvPr>
        </p:nvSpPr>
        <p:spPr/>
        <p:txBody>
          <a:bodyPr/>
          <a:lstStyle>
            <a:lvl1pPr>
              <a:defRPr/>
            </a:lvl1pPr>
          </a:lstStyle>
          <a:p>
            <a:endParaRPr lang="en-GB" altLang="da-DK"/>
          </a:p>
        </p:txBody>
      </p:sp>
      <p:sp>
        <p:nvSpPr>
          <p:cNvPr id="5" name="Pladsholder til sidefod 4"/>
          <p:cNvSpPr>
            <a:spLocks noGrp="1"/>
          </p:cNvSpPr>
          <p:nvPr>
            <p:ph type="ftr" idx="11"/>
          </p:nvPr>
        </p:nvSpPr>
        <p:spPr/>
        <p:txBody>
          <a:bodyPr/>
          <a:lstStyle>
            <a:lvl1pPr>
              <a:defRPr/>
            </a:lvl1pPr>
          </a:lstStyle>
          <a:p>
            <a:endParaRPr lang="en-GB" altLang="da-DK"/>
          </a:p>
        </p:txBody>
      </p:sp>
      <p:sp>
        <p:nvSpPr>
          <p:cNvPr id="6" name="Pladsholder til diasnummer 5"/>
          <p:cNvSpPr>
            <a:spLocks noGrp="1"/>
          </p:cNvSpPr>
          <p:nvPr>
            <p:ph type="sldNum" idx="12"/>
          </p:nvPr>
        </p:nvSpPr>
        <p:spPr/>
        <p:txBody>
          <a:bodyPr/>
          <a:lstStyle>
            <a:lvl1pPr>
              <a:defRPr/>
            </a:lvl1pPr>
          </a:lstStyle>
          <a:p>
            <a:fld id="{47581C65-187C-41A1-B96B-45C67F72E1A3}" type="slidenum">
              <a:rPr lang="en-GB" altLang="da-DK"/>
              <a:pPr/>
              <a:t>‹nr.›</a:t>
            </a:fld>
            <a:endParaRPr lang="en-GB" altLang="da-DK"/>
          </a:p>
        </p:txBody>
      </p:sp>
    </p:spTree>
    <p:extLst>
      <p:ext uri="{BB962C8B-B14F-4D97-AF65-F5344CB8AC3E}">
        <p14:creationId xmlns:p14="http://schemas.microsoft.com/office/powerpoint/2010/main" val="36144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503238" y="1768475"/>
            <a:ext cx="4443412" cy="495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5099050" y="1768475"/>
            <a:ext cx="4445000" cy="495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idx="10"/>
          </p:nvPr>
        </p:nvSpPr>
        <p:spPr/>
        <p:txBody>
          <a:bodyPr/>
          <a:lstStyle>
            <a:lvl1pPr>
              <a:defRPr/>
            </a:lvl1pPr>
          </a:lstStyle>
          <a:p>
            <a:endParaRPr lang="en-GB" altLang="da-DK"/>
          </a:p>
        </p:txBody>
      </p:sp>
      <p:sp>
        <p:nvSpPr>
          <p:cNvPr id="6" name="Pladsholder til sidefod 5"/>
          <p:cNvSpPr>
            <a:spLocks noGrp="1"/>
          </p:cNvSpPr>
          <p:nvPr>
            <p:ph type="ftr" idx="11"/>
          </p:nvPr>
        </p:nvSpPr>
        <p:spPr/>
        <p:txBody>
          <a:bodyPr/>
          <a:lstStyle>
            <a:lvl1pPr>
              <a:defRPr/>
            </a:lvl1pPr>
          </a:lstStyle>
          <a:p>
            <a:endParaRPr lang="en-GB" altLang="da-DK"/>
          </a:p>
        </p:txBody>
      </p:sp>
      <p:sp>
        <p:nvSpPr>
          <p:cNvPr id="7" name="Pladsholder til diasnummer 6"/>
          <p:cNvSpPr>
            <a:spLocks noGrp="1"/>
          </p:cNvSpPr>
          <p:nvPr>
            <p:ph type="sldNum" idx="12"/>
          </p:nvPr>
        </p:nvSpPr>
        <p:spPr/>
        <p:txBody>
          <a:bodyPr/>
          <a:lstStyle>
            <a:lvl1pPr>
              <a:defRPr/>
            </a:lvl1pPr>
          </a:lstStyle>
          <a:p>
            <a:fld id="{22B2C3A4-7C60-4196-9496-7C8E51E5AB9A}" type="slidenum">
              <a:rPr lang="en-GB" altLang="da-DK"/>
              <a:pPr/>
              <a:t>‹nr.›</a:t>
            </a:fld>
            <a:endParaRPr lang="en-GB" altLang="da-DK"/>
          </a:p>
        </p:txBody>
      </p:sp>
    </p:spTree>
    <p:extLst>
      <p:ext uri="{BB962C8B-B14F-4D97-AF65-F5344CB8AC3E}">
        <p14:creationId xmlns:p14="http://schemas.microsoft.com/office/powerpoint/2010/main" val="2052641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504825" y="303213"/>
            <a:ext cx="9072563" cy="1258887"/>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idx="10"/>
          </p:nvPr>
        </p:nvSpPr>
        <p:spPr/>
        <p:txBody>
          <a:bodyPr/>
          <a:lstStyle>
            <a:lvl1pPr>
              <a:defRPr/>
            </a:lvl1pPr>
          </a:lstStyle>
          <a:p>
            <a:endParaRPr lang="en-GB" altLang="da-DK"/>
          </a:p>
        </p:txBody>
      </p:sp>
      <p:sp>
        <p:nvSpPr>
          <p:cNvPr id="8" name="Pladsholder til sidefod 7"/>
          <p:cNvSpPr>
            <a:spLocks noGrp="1"/>
          </p:cNvSpPr>
          <p:nvPr>
            <p:ph type="ftr" idx="11"/>
          </p:nvPr>
        </p:nvSpPr>
        <p:spPr/>
        <p:txBody>
          <a:bodyPr/>
          <a:lstStyle>
            <a:lvl1pPr>
              <a:defRPr/>
            </a:lvl1pPr>
          </a:lstStyle>
          <a:p>
            <a:endParaRPr lang="en-GB" altLang="da-DK"/>
          </a:p>
        </p:txBody>
      </p:sp>
      <p:sp>
        <p:nvSpPr>
          <p:cNvPr id="9" name="Pladsholder til diasnummer 8"/>
          <p:cNvSpPr>
            <a:spLocks noGrp="1"/>
          </p:cNvSpPr>
          <p:nvPr>
            <p:ph type="sldNum" idx="12"/>
          </p:nvPr>
        </p:nvSpPr>
        <p:spPr/>
        <p:txBody>
          <a:bodyPr/>
          <a:lstStyle>
            <a:lvl1pPr>
              <a:defRPr/>
            </a:lvl1pPr>
          </a:lstStyle>
          <a:p>
            <a:fld id="{DD3C847A-D912-47B4-BD5C-B7474C243499}" type="slidenum">
              <a:rPr lang="en-GB" altLang="da-DK"/>
              <a:pPr/>
              <a:t>‹nr.›</a:t>
            </a:fld>
            <a:endParaRPr lang="en-GB" altLang="da-DK"/>
          </a:p>
        </p:txBody>
      </p:sp>
    </p:spTree>
    <p:extLst>
      <p:ext uri="{BB962C8B-B14F-4D97-AF65-F5344CB8AC3E}">
        <p14:creationId xmlns:p14="http://schemas.microsoft.com/office/powerpoint/2010/main" val="74888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idx="10"/>
          </p:nvPr>
        </p:nvSpPr>
        <p:spPr/>
        <p:txBody>
          <a:bodyPr/>
          <a:lstStyle>
            <a:lvl1pPr>
              <a:defRPr/>
            </a:lvl1pPr>
          </a:lstStyle>
          <a:p>
            <a:endParaRPr lang="en-GB" altLang="da-DK"/>
          </a:p>
        </p:txBody>
      </p:sp>
      <p:sp>
        <p:nvSpPr>
          <p:cNvPr id="4" name="Pladsholder til sidefod 3"/>
          <p:cNvSpPr>
            <a:spLocks noGrp="1"/>
          </p:cNvSpPr>
          <p:nvPr>
            <p:ph type="ftr" idx="11"/>
          </p:nvPr>
        </p:nvSpPr>
        <p:spPr/>
        <p:txBody>
          <a:bodyPr/>
          <a:lstStyle>
            <a:lvl1pPr>
              <a:defRPr/>
            </a:lvl1pPr>
          </a:lstStyle>
          <a:p>
            <a:endParaRPr lang="en-GB" altLang="da-DK"/>
          </a:p>
        </p:txBody>
      </p:sp>
      <p:sp>
        <p:nvSpPr>
          <p:cNvPr id="5" name="Pladsholder til diasnummer 4"/>
          <p:cNvSpPr>
            <a:spLocks noGrp="1"/>
          </p:cNvSpPr>
          <p:nvPr>
            <p:ph type="sldNum" idx="12"/>
          </p:nvPr>
        </p:nvSpPr>
        <p:spPr/>
        <p:txBody>
          <a:bodyPr/>
          <a:lstStyle>
            <a:lvl1pPr>
              <a:defRPr/>
            </a:lvl1pPr>
          </a:lstStyle>
          <a:p>
            <a:fld id="{006DBDA4-44AE-4AB7-80B8-537D02941A75}" type="slidenum">
              <a:rPr lang="en-GB" altLang="da-DK"/>
              <a:pPr/>
              <a:t>‹nr.›</a:t>
            </a:fld>
            <a:endParaRPr lang="en-GB" altLang="da-DK"/>
          </a:p>
        </p:txBody>
      </p:sp>
    </p:spTree>
    <p:extLst>
      <p:ext uri="{BB962C8B-B14F-4D97-AF65-F5344CB8AC3E}">
        <p14:creationId xmlns:p14="http://schemas.microsoft.com/office/powerpoint/2010/main" val="3032266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idx="10"/>
          </p:nvPr>
        </p:nvSpPr>
        <p:spPr/>
        <p:txBody>
          <a:bodyPr/>
          <a:lstStyle>
            <a:lvl1pPr>
              <a:defRPr/>
            </a:lvl1pPr>
          </a:lstStyle>
          <a:p>
            <a:endParaRPr lang="en-GB" altLang="da-DK"/>
          </a:p>
        </p:txBody>
      </p:sp>
      <p:sp>
        <p:nvSpPr>
          <p:cNvPr id="3" name="Pladsholder til sidefod 2"/>
          <p:cNvSpPr>
            <a:spLocks noGrp="1"/>
          </p:cNvSpPr>
          <p:nvPr>
            <p:ph type="ftr" idx="11"/>
          </p:nvPr>
        </p:nvSpPr>
        <p:spPr/>
        <p:txBody>
          <a:bodyPr/>
          <a:lstStyle>
            <a:lvl1pPr>
              <a:defRPr/>
            </a:lvl1pPr>
          </a:lstStyle>
          <a:p>
            <a:endParaRPr lang="en-GB" altLang="da-DK"/>
          </a:p>
        </p:txBody>
      </p:sp>
      <p:sp>
        <p:nvSpPr>
          <p:cNvPr id="4" name="Pladsholder til diasnummer 3"/>
          <p:cNvSpPr>
            <a:spLocks noGrp="1"/>
          </p:cNvSpPr>
          <p:nvPr>
            <p:ph type="sldNum" idx="12"/>
          </p:nvPr>
        </p:nvSpPr>
        <p:spPr/>
        <p:txBody>
          <a:bodyPr/>
          <a:lstStyle>
            <a:lvl1pPr>
              <a:defRPr/>
            </a:lvl1pPr>
          </a:lstStyle>
          <a:p>
            <a:fld id="{E87BEFF6-7B5B-4E87-B817-C41D543A4438}" type="slidenum">
              <a:rPr lang="en-GB" altLang="da-DK"/>
              <a:pPr/>
              <a:t>‹nr.›</a:t>
            </a:fld>
            <a:endParaRPr lang="en-GB" altLang="da-DK"/>
          </a:p>
        </p:txBody>
      </p:sp>
    </p:spTree>
    <p:extLst>
      <p:ext uri="{BB962C8B-B14F-4D97-AF65-F5344CB8AC3E}">
        <p14:creationId xmlns:p14="http://schemas.microsoft.com/office/powerpoint/2010/main" val="401841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504825" y="301625"/>
            <a:ext cx="3316288" cy="1279525"/>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idx="10"/>
          </p:nvPr>
        </p:nvSpPr>
        <p:spPr/>
        <p:txBody>
          <a:bodyPr/>
          <a:lstStyle>
            <a:lvl1pPr>
              <a:defRPr/>
            </a:lvl1pPr>
          </a:lstStyle>
          <a:p>
            <a:endParaRPr lang="en-GB" altLang="da-DK"/>
          </a:p>
        </p:txBody>
      </p:sp>
      <p:sp>
        <p:nvSpPr>
          <p:cNvPr id="6" name="Pladsholder til sidefod 5"/>
          <p:cNvSpPr>
            <a:spLocks noGrp="1"/>
          </p:cNvSpPr>
          <p:nvPr>
            <p:ph type="ftr" idx="11"/>
          </p:nvPr>
        </p:nvSpPr>
        <p:spPr/>
        <p:txBody>
          <a:bodyPr/>
          <a:lstStyle>
            <a:lvl1pPr>
              <a:defRPr/>
            </a:lvl1pPr>
          </a:lstStyle>
          <a:p>
            <a:endParaRPr lang="en-GB" altLang="da-DK"/>
          </a:p>
        </p:txBody>
      </p:sp>
      <p:sp>
        <p:nvSpPr>
          <p:cNvPr id="7" name="Pladsholder til diasnummer 6"/>
          <p:cNvSpPr>
            <a:spLocks noGrp="1"/>
          </p:cNvSpPr>
          <p:nvPr>
            <p:ph type="sldNum" idx="12"/>
          </p:nvPr>
        </p:nvSpPr>
        <p:spPr/>
        <p:txBody>
          <a:bodyPr/>
          <a:lstStyle>
            <a:lvl1pPr>
              <a:defRPr/>
            </a:lvl1pPr>
          </a:lstStyle>
          <a:p>
            <a:fld id="{4631C2EA-51D3-43F4-862C-016E2313A620}" type="slidenum">
              <a:rPr lang="en-GB" altLang="da-DK"/>
              <a:pPr/>
              <a:t>‹nr.›</a:t>
            </a:fld>
            <a:endParaRPr lang="en-GB" altLang="da-DK"/>
          </a:p>
        </p:txBody>
      </p:sp>
    </p:spTree>
    <p:extLst>
      <p:ext uri="{BB962C8B-B14F-4D97-AF65-F5344CB8AC3E}">
        <p14:creationId xmlns:p14="http://schemas.microsoft.com/office/powerpoint/2010/main" val="2499597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976438" y="5291138"/>
            <a:ext cx="6048375" cy="625475"/>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idx="10"/>
          </p:nvPr>
        </p:nvSpPr>
        <p:spPr/>
        <p:txBody>
          <a:bodyPr/>
          <a:lstStyle>
            <a:lvl1pPr>
              <a:defRPr/>
            </a:lvl1pPr>
          </a:lstStyle>
          <a:p>
            <a:endParaRPr lang="en-GB" altLang="da-DK"/>
          </a:p>
        </p:txBody>
      </p:sp>
      <p:sp>
        <p:nvSpPr>
          <p:cNvPr id="6" name="Pladsholder til sidefod 5"/>
          <p:cNvSpPr>
            <a:spLocks noGrp="1"/>
          </p:cNvSpPr>
          <p:nvPr>
            <p:ph type="ftr" idx="11"/>
          </p:nvPr>
        </p:nvSpPr>
        <p:spPr/>
        <p:txBody>
          <a:bodyPr/>
          <a:lstStyle>
            <a:lvl1pPr>
              <a:defRPr/>
            </a:lvl1pPr>
          </a:lstStyle>
          <a:p>
            <a:endParaRPr lang="en-GB" altLang="da-DK"/>
          </a:p>
        </p:txBody>
      </p:sp>
      <p:sp>
        <p:nvSpPr>
          <p:cNvPr id="7" name="Pladsholder til diasnummer 6"/>
          <p:cNvSpPr>
            <a:spLocks noGrp="1"/>
          </p:cNvSpPr>
          <p:nvPr>
            <p:ph type="sldNum" idx="12"/>
          </p:nvPr>
        </p:nvSpPr>
        <p:spPr/>
        <p:txBody>
          <a:bodyPr/>
          <a:lstStyle>
            <a:lvl1pPr>
              <a:defRPr/>
            </a:lvl1pPr>
          </a:lstStyle>
          <a:p>
            <a:fld id="{9398535D-E5A5-4B0C-8EAD-429610BF1702}" type="slidenum">
              <a:rPr lang="en-GB" altLang="da-DK"/>
              <a:pPr/>
              <a:t>‹nr.›</a:t>
            </a:fld>
            <a:endParaRPr lang="en-GB" altLang="da-DK"/>
          </a:p>
        </p:txBody>
      </p:sp>
    </p:spTree>
    <p:extLst>
      <p:ext uri="{BB962C8B-B14F-4D97-AF65-F5344CB8AC3E}">
        <p14:creationId xmlns:p14="http://schemas.microsoft.com/office/powerpoint/2010/main" val="3597815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40812"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da-DK" smtClean="0"/>
              <a:t>Klik for at redigere titeltekstens format</a:t>
            </a:r>
          </a:p>
        </p:txBody>
      </p:sp>
      <p:sp>
        <p:nvSpPr>
          <p:cNvPr id="1026" name="Rectangle 2"/>
          <p:cNvSpPr>
            <a:spLocks noGrp="1" noChangeArrowheads="1"/>
          </p:cNvSpPr>
          <p:nvPr>
            <p:ph type="body" idx="1"/>
          </p:nvPr>
        </p:nvSpPr>
        <p:spPr bwMode="auto">
          <a:xfrm>
            <a:off x="503238" y="1768475"/>
            <a:ext cx="9040812" cy="4959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da-DK" smtClean="0"/>
              <a:t>Klik for at redigere dispositionstekstens format</a:t>
            </a:r>
          </a:p>
          <a:p>
            <a:pPr lvl="1"/>
            <a:r>
              <a:rPr lang="en-GB" altLang="da-DK" smtClean="0"/>
              <a:t>Andet dispositionsniveau</a:t>
            </a:r>
          </a:p>
          <a:p>
            <a:pPr lvl="2"/>
            <a:r>
              <a:rPr lang="en-GB" altLang="da-DK" smtClean="0"/>
              <a:t>Tredje dispositionsniveau</a:t>
            </a:r>
          </a:p>
          <a:p>
            <a:pPr lvl="3"/>
            <a:r>
              <a:rPr lang="en-GB" altLang="da-DK" smtClean="0"/>
              <a:t>Fjerde dispositionsniveau</a:t>
            </a:r>
          </a:p>
          <a:p>
            <a:pPr lvl="4"/>
            <a:r>
              <a:rPr lang="en-GB" altLang="da-DK" smtClean="0"/>
              <a:t>Femte dispositionsniveau</a:t>
            </a:r>
          </a:p>
          <a:p>
            <a:pPr lvl="4"/>
            <a:r>
              <a:rPr lang="en-GB" altLang="da-DK" smtClean="0"/>
              <a:t>Sjette dispositionsniveau</a:t>
            </a:r>
          </a:p>
          <a:p>
            <a:pPr lvl="4"/>
            <a:r>
              <a:rPr lang="en-GB" altLang="da-DK" smtClean="0"/>
              <a:t>Syvende dispositionsniveau</a:t>
            </a:r>
          </a:p>
          <a:p>
            <a:pPr lvl="4"/>
            <a:r>
              <a:rPr lang="en-GB" altLang="da-DK" smtClean="0"/>
              <a:t>Ottende dispositionsniveau</a:t>
            </a:r>
          </a:p>
          <a:p>
            <a:pPr lvl="4"/>
            <a:r>
              <a:rPr lang="en-GB" altLang="da-DK" smtClean="0"/>
              <a:t>Niende dispositionsniveau</a:t>
            </a:r>
          </a:p>
        </p:txBody>
      </p:sp>
      <p:sp>
        <p:nvSpPr>
          <p:cNvPr id="1027" name="Rectangle 3"/>
          <p:cNvSpPr>
            <a:spLocks noGrp="1" noChangeArrowheads="1"/>
          </p:cNvSpPr>
          <p:nvPr>
            <p:ph type="dt"/>
          </p:nvPr>
        </p:nvSpPr>
        <p:spPr bwMode="auto">
          <a:xfrm>
            <a:off x="503238" y="6886575"/>
            <a:ext cx="2317750"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GB" altLang="da-DK"/>
          </a:p>
        </p:txBody>
      </p:sp>
      <p:sp>
        <p:nvSpPr>
          <p:cNvPr id="1028" name="Rectangle 4"/>
          <p:cNvSpPr>
            <a:spLocks noGrp="1" noChangeArrowheads="1"/>
          </p:cNvSpPr>
          <p:nvPr>
            <p:ph type="ftr"/>
          </p:nvPr>
        </p:nvSpPr>
        <p:spPr bwMode="auto">
          <a:xfrm>
            <a:off x="3448050" y="6886575"/>
            <a:ext cx="3165475"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GB" altLang="da-DK"/>
          </a:p>
        </p:txBody>
      </p:sp>
      <p:sp>
        <p:nvSpPr>
          <p:cNvPr id="1029" name="Rectangle 5"/>
          <p:cNvSpPr>
            <a:spLocks noGrp="1" noChangeArrowheads="1"/>
          </p:cNvSpPr>
          <p:nvPr>
            <p:ph type="sldNum"/>
          </p:nvPr>
        </p:nvSpPr>
        <p:spPr bwMode="auto">
          <a:xfrm>
            <a:off x="7227888" y="6886575"/>
            <a:ext cx="2317750" cy="490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BE6BCDB9-15A4-4A99-B987-99E7B34DB6D5}" type="slidenum">
              <a:rPr lang="en-GB" altLang="da-DK"/>
              <a:pPr/>
              <a:t>‹nr.›</a:t>
            </a:fld>
            <a:endParaRPr lang="en-GB" altLang="da-DK"/>
          </a:p>
        </p:txBody>
      </p:sp>
      <p:sp>
        <p:nvSpPr>
          <p:cNvPr id="1030" name="Text Box 6"/>
          <p:cNvSpPr txBox="1">
            <a:spLocks noChangeArrowheads="1"/>
          </p:cNvSpPr>
          <p:nvPr/>
        </p:nvSpPr>
        <p:spPr bwMode="auto">
          <a:xfrm rot="5400000">
            <a:off x="5307806" y="4729957"/>
            <a:ext cx="9072563" cy="260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1pPr>
            <a:lvl2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2pPr>
            <a:lvl3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3pPr>
            <a:lvl4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4pPr>
            <a:lvl5pPr>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38150" algn="l"/>
                <a:tab pos="887413" algn="l"/>
                <a:tab pos="1336675" algn="l"/>
                <a:tab pos="1785938" algn="l"/>
                <a:tab pos="2235200" algn="l"/>
                <a:tab pos="2684463" algn="l"/>
                <a:tab pos="3133725" algn="l"/>
                <a:tab pos="3582988" algn="l"/>
                <a:tab pos="4032250" algn="l"/>
                <a:tab pos="4481513" algn="l"/>
                <a:tab pos="4930775" algn="l"/>
                <a:tab pos="5389563" algn="l"/>
                <a:tab pos="5829300" algn="l"/>
                <a:tab pos="6278563" algn="l"/>
                <a:tab pos="6727825" algn="l"/>
                <a:tab pos="7177088" algn="l"/>
                <a:tab pos="7626350" algn="l"/>
                <a:tab pos="8075613" algn="l"/>
                <a:tab pos="8524875" algn="l"/>
                <a:tab pos="8974138" algn="l"/>
                <a:tab pos="8975725" algn="l"/>
                <a:tab pos="9424988" algn="l"/>
                <a:tab pos="9874250" algn="l"/>
                <a:tab pos="10323513" algn="l"/>
                <a:tab pos="10779125" algn="l"/>
                <a:tab pos="10779125" algn="l"/>
                <a:tab pos="10780713" algn="l"/>
              </a:tabLst>
              <a:defRPr>
                <a:solidFill>
                  <a:srgbClr val="000000"/>
                </a:solidFill>
                <a:latin typeface="Arial" charset="0"/>
                <a:ea typeface="MS Gothic" charset="-128"/>
              </a:defRPr>
            </a:lvl9pPr>
          </a:lstStyle>
          <a:p>
            <a:pPr>
              <a:buClrTx/>
              <a:buFontTx/>
              <a:buNone/>
            </a:pPr>
            <a:r>
              <a:rPr lang="da-DK" altLang="da-DK" sz="1200"/>
              <a:t>Romerbrevet v. Rolf W. Jørgensen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2pPr>
      <a:lvl3pPr marL="11430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3pPr>
      <a:lvl4pPr marL="16002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4pPr>
      <a:lvl5pPr marL="20574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5pPr>
      <a:lvl6pPr marL="25146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6pPr>
      <a:lvl7pPr marL="29718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7pPr>
      <a:lvl8pPr marL="34290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8pPr>
      <a:lvl9pPr marL="3886200" indent="-228600" algn="ctr" defTabSz="449263" rtl="0" fontAlgn="base" hangingPunct="0">
        <a:lnSpc>
          <a:spcPct val="87000"/>
        </a:lnSpc>
        <a:spcBef>
          <a:spcPct val="0"/>
        </a:spcBef>
        <a:spcAft>
          <a:spcPct val="0"/>
        </a:spcAft>
        <a:buClr>
          <a:srgbClr val="000000"/>
        </a:buClr>
        <a:buSzPct val="100000"/>
        <a:buFont typeface="Times New Roman" pitchFamily="16" charset="0"/>
        <a:defRPr sz="4400">
          <a:solidFill>
            <a:srgbClr val="000000"/>
          </a:solidFill>
          <a:latin typeface="Arial" charset="0"/>
          <a:ea typeface="MS Gothic" charset="-128"/>
        </a:defRPr>
      </a:lvl9pPr>
    </p:titleStyle>
    <p:bodyStyle>
      <a:lvl1pPr marL="342900" indent="-342900" algn="l" defTabSz="449263" rtl="0" fontAlgn="base" hangingPunct="0">
        <a:lnSpc>
          <a:spcPct val="87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87000"/>
        </a:lnSpc>
        <a:spcBef>
          <a:spcPct val="0"/>
        </a:spcBef>
        <a:spcAft>
          <a:spcPts val="1138"/>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fontAlgn="base" hangingPunct="0">
        <a:lnSpc>
          <a:spcPct val="87000"/>
        </a:lnSpc>
        <a:spcBef>
          <a:spcPct val="0"/>
        </a:spcBef>
        <a:spcAft>
          <a:spcPts val="85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fontAlgn="base" hangingPunct="0">
        <a:lnSpc>
          <a:spcPct val="87000"/>
        </a:lnSpc>
        <a:spcBef>
          <a:spcPct val="0"/>
        </a:spcBef>
        <a:spcAft>
          <a:spcPts val="575"/>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hangingPunct="0">
        <a:lnSpc>
          <a:spcPct val="87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a-DK"/>
          </a:p>
        </p:txBody>
      </p:sp>
      <p:sp>
        <p:nvSpPr>
          <p:cNvPr id="3" name="Undertitel 2"/>
          <p:cNvSpPr>
            <a:spLocks noGrp="1"/>
          </p:cNvSpPr>
          <p:nvPr>
            <p:ph type="subTitle" idx="1"/>
          </p:nvPr>
        </p:nvSpPr>
        <p:spPr/>
        <p:txBody>
          <a:bodyPr/>
          <a:lstStyle/>
          <a:p>
            <a:endParaRPr lang="da-DK"/>
          </a:p>
        </p:txBody>
      </p:sp>
    </p:spTree>
    <p:extLst>
      <p:ext uri="{BB962C8B-B14F-4D97-AF65-F5344CB8AC3E}">
        <p14:creationId xmlns:p14="http://schemas.microsoft.com/office/powerpoint/2010/main" val="1975341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3. Hvad loven ikke kan</a:t>
            </a:r>
          </a:p>
        </p:txBody>
      </p:sp>
      <p:sp>
        <p:nvSpPr>
          <p:cNvPr id="11266" name="Rectangle 2"/>
          <p:cNvSpPr>
            <a:spLocks noGrp="1" noChangeArrowheads="1"/>
          </p:cNvSpPr>
          <p:nvPr>
            <p:ph type="body" idx="1"/>
          </p:nvPr>
        </p:nvSpPr>
        <p:spPr>
          <a:xfrm>
            <a:off x="503238" y="1768475"/>
            <a:ext cx="9043987" cy="3373438"/>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latin typeface="Calibri" pitchFamily="32" charset="0"/>
              </a:rPr>
              <a:t>Den kan ikke hjælpe mig mod kødet</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latin typeface="Calibri" pitchFamily="32" charset="0"/>
              </a:rPr>
              <a:t>Den kan ikke hjælpe mig mod synden</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latin typeface="Calibri" pitchFamily="32" charset="0"/>
              </a:rPr>
              <a:t>Den kan ikke ændre mig</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latin typeface="Calibri" pitchFamily="32" charset="0"/>
              </a:rPr>
              <a:t>Den kan ikke gøre mig levende</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a-DK" altLang="da-DK" sz="4000">
              <a:latin typeface="Calibri" pitchFamily="32"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360363" y="282575"/>
            <a:ext cx="9359900" cy="1295400"/>
          </a:xfrm>
          <a:ln w="36000" cap="sq">
            <a:solidFill>
              <a:srgbClr val="B3B3B3"/>
            </a:solidFill>
            <a:round/>
            <a:headEnd/>
            <a:tailEnd/>
          </a:ln>
        </p:spPr>
        <p:txBody>
          <a:bodyPr lIns="18000" tIns="18000" rIns="18000" bIns="1800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Rom 7,14-25</a:t>
            </a:r>
            <a:br>
              <a:rPr lang="da-DK" altLang="da-DK"/>
            </a:br>
            <a:r>
              <a:rPr lang="da-DK" altLang="da-DK" sz="2000">
                <a:solidFill>
                  <a:srgbClr val="0000FF"/>
                </a:solidFill>
              </a:rPr>
              <a:t> </a:t>
            </a:r>
            <a:r>
              <a:rPr lang="da-DK" altLang="da-DK" sz="2000" b="1">
                <a:solidFill>
                  <a:srgbClr val="0000FF"/>
                </a:solidFill>
              </a:rPr>
              <a:t>Det gamle menneske (Adam, kødet) </a:t>
            </a:r>
            <a:r>
              <a:rPr lang="da-DK" altLang="da-DK" sz="2000" b="1"/>
              <a:t>versus </a:t>
            </a:r>
            <a:r>
              <a:rPr lang="da-DK" altLang="da-DK" sz="2000" b="1">
                <a:solidFill>
                  <a:srgbClr val="FF0000"/>
                </a:solidFill>
              </a:rPr>
              <a:t>Det nye menneske (Kristus, Ånd)</a:t>
            </a:r>
          </a:p>
        </p:txBody>
      </p:sp>
      <p:sp>
        <p:nvSpPr>
          <p:cNvPr id="12290" name="Rectangle 2"/>
          <p:cNvSpPr>
            <a:spLocks noGrp="1" noChangeArrowheads="1"/>
          </p:cNvSpPr>
          <p:nvPr>
            <p:ph type="subTitle" idx="4294967295"/>
          </p:nvPr>
        </p:nvSpPr>
        <p:spPr bwMode="auto">
          <a:xfrm>
            <a:off x="508000" y="1728788"/>
            <a:ext cx="9067800" cy="48974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indent="-325438" algn="just">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v14</a:t>
            </a:r>
            <a:r>
              <a:rPr lang="da-DK" altLang="da-DK" sz="2000"/>
              <a:t> Vi ved, at loven er af ånd. Men </a:t>
            </a:r>
            <a:r>
              <a:rPr lang="da-DK" altLang="da-DK" sz="2000" b="1">
                <a:solidFill>
                  <a:srgbClr val="0000FF"/>
                </a:solidFill>
              </a:rPr>
              <a:t>jeg</a:t>
            </a:r>
            <a:r>
              <a:rPr lang="da-DK" altLang="da-DK" sz="2000"/>
              <a:t> er af kød, solgt til at være under synden.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v15</a:t>
            </a:r>
            <a:r>
              <a:rPr lang="da-DK" altLang="da-DK" sz="2000"/>
              <a:t> For </a:t>
            </a:r>
            <a:r>
              <a:rPr lang="da-DK" altLang="da-DK" sz="2000" u="sng">
                <a:solidFill>
                  <a:srgbClr val="FF0000"/>
                </a:solidFill>
              </a:rPr>
              <a:t>jeg</a:t>
            </a:r>
            <a:r>
              <a:rPr lang="da-DK" altLang="da-DK" sz="2000">
                <a:solidFill>
                  <a:srgbClr val="FF0000"/>
                </a:solidFill>
              </a:rPr>
              <a:t> </a:t>
            </a:r>
            <a:r>
              <a:rPr lang="da-DK" altLang="da-DK" sz="2000"/>
              <a:t>forstår ikke mine handlinger. Det, </a:t>
            </a:r>
            <a:r>
              <a:rPr lang="da-DK" altLang="da-DK" sz="2000" u="sng">
                <a:solidFill>
                  <a:srgbClr val="FF0000"/>
                </a:solidFill>
              </a:rPr>
              <a:t>jeg</a:t>
            </a:r>
            <a:r>
              <a:rPr lang="da-DK" altLang="da-DK" sz="2000"/>
              <a:t> vil, det gør </a:t>
            </a:r>
            <a:r>
              <a:rPr lang="da-DK" altLang="da-DK" sz="2000" b="1">
                <a:solidFill>
                  <a:srgbClr val="0000FF"/>
                </a:solidFill>
              </a:rPr>
              <a:t>jeg</a:t>
            </a:r>
            <a:r>
              <a:rPr lang="da-DK" altLang="da-DK" sz="2000"/>
              <a:t> ikke, og det, </a:t>
            </a:r>
            <a:r>
              <a:rPr lang="da-DK" altLang="da-DK" sz="2000" u="sng">
                <a:solidFill>
                  <a:srgbClr val="FF0000"/>
                </a:solidFill>
              </a:rPr>
              <a:t>jeg</a:t>
            </a:r>
            <a:r>
              <a:rPr lang="da-DK" altLang="da-DK" sz="2000"/>
              <a:t> hader, det gør </a:t>
            </a:r>
            <a:r>
              <a:rPr lang="da-DK" altLang="da-DK" sz="2000" b="1">
                <a:solidFill>
                  <a:srgbClr val="0000FF"/>
                </a:solidFill>
              </a:rPr>
              <a:t>jeg</a:t>
            </a:r>
            <a:r>
              <a:rPr lang="da-DK" altLang="da-DK" sz="2000"/>
              <a:t>.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V16 </a:t>
            </a:r>
            <a:r>
              <a:rPr lang="da-DK" altLang="da-DK" sz="2000"/>
              <a:t>Men når </a:t>
            </a:r>
            <a:r>
              <a:rPr lang="da-DK" altLang="da-DK" sz="2000" b="1">
                <a:solidFill>
                  <a:srgbClr val="0000FF"/>
                </a:solidFill>
              </a:rPr>
              <a:t>jeg</a:t>
            </a:r>
            <a:r>
              <a:rPr lang="da-DK" altLang="da-DK" sz="2000"/>
              <a:t> gør det, </a:t>
            </a:r>
            <a:r>
              <a:rPr lang="da-DK" altLang="da-DK" sz="2000" u="sng">
                <a:solidFill>
                  <a:srgbClr val="FF0000"/>
                </a:solidFill>
              </a:rPr>
              <a:t>jeg</a:t>
            </a:r>
            <a:r>
              <a:rPr lang="da-DK" altLang="da-DK" sz="2000"/>
              <a:t> ikke vil, giver jeg loven ret i, at den er god.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v17</a:t>
            </a:r>
            <a:r>
              <a:rPr lang="da-DK" altLang="da-DK" sz="2000"/>
              <a:t> Men så er det ikke længere </a:t>
            </a:r>
            <a:r>
              <a:rPr lang="da-DK" altLang="da-DK" sz="2000" u="sng">
                <a:solidFill>
                  <a:srgbClr val="FF0000"/>
                </a:solidFill>
              </a:rPr>
              <a:t>mig</a:t>
            </a:r>
            <a:r>
              <a:rPr lang="da-DK" altLang="da-DK" sz="2000"/>
              <a:t>, der handler, men synden, som bor i mig.</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v18</a:t>
            </a:r>
            <a:r>
              <a:rPr lang="da-DK" altLang="da-DK" sz="2000"/>
              <a:t> </a:t>
            </a:r>
            <a:r>
              <a:rPr lang="da-DK" altLang="da-DK" sz="2000" u="sng">
                <a:solidFill>
                  <a:srgbClr val="FF0000"/>
                </a:solidFill>
              </a:rPr>
              <a:t>Jeg</a:t>
            </a:r>
            <a:r>
              <a:rPr lang="da-DK" altLang="da-DK" sz="2000"/>
              <a:t> ved, at i </a:t>
            </a:r>
            <a:r>
              <a:rPr lang="da-DK" altLang="da-DK" sz="2000" b="1">
                <a:solidFill>
                  <a:srgbClr val="0000FF"/>
                </a:solidFill>
              </a:rPr>
              <a:t>mig</a:t>
            </a:r>
            <a:r>
              <a:rPr lang="da-DK" altLang="da-DK" sz="2000"/>
              <a:t>, altså i mit kød, bor der intet godt. Viljen har </a:t>
            </a:r>
            <a:r>
              <a:rPr lang="da-DK" altLang="da-DK" sz="2000" u="sng">
                <a:solidFill>
                  <a:srgbClr val="FF0000"/>
                </a:solidFill>
              </a:rPr>
              <a:t>jeg</a:t>
            </a:r>
            <a:r>
              <a:rPr lang="da-DK" altLang="da-DK" sz="2000"/>
              <a:t>, men udføre det gode kan </a:t>
            </a:r>
            <a:r>
              <a:rPr lang="da-DK" altLang="da-DK" sz="2000" b="1">
                <a:solidFill>
                  <a:srgbClr val="0000FF"/>
                </a:solidFill>
              </a:rPr>
              <a:t>jeg</a:t>
            </a:r>
            <a:r>
              <a:rPr lang="da-DK" altLang="da-DK" sz="2000"/>
              <a:t> ikke.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v19</a:t>
            </a:r>
            <a:r>
              <a:rPr lang="da-DK" altLang="da-DK" sz="2000"/>
              <a:t> For det gode, som </a:t>
            </a:r>
            <a:r>
              <a:rPr lang="da-DK" altLang="da-DK" sz="2000" u="sng">
                <a:solidFill>
                  <a:srgbClr val="FF0000"/>
                </a:solidFill>
              </a:rPr>
              <a:t>jeg</a:t>
            </a:r>
            <a:r>
              <a:rPr lang="da-DK" altLang="da-DK" sz="2000"/>
              <a:t> vil, det gør </a:t>
            </a:r>
            <a:r>
              <a:rPr lang="da-DK" altLang="da-DK" sz="2000" b="1">
                <a:solidFill>
                  <a:srgbClr val="0000FF"/>
                </a:solidFill>
              </a:rPr>
              <a:t>jeg</a:t>
            </a:r>
            <a:r>
              <a:rPr lang="da-DK" altLang="da-DK" sz="2000"/>
              <a:t> ikke, men det onde, som </a:t>
            </a:r>
            <a:r>
              <a:rPr lang="da-DK" altLang="da-DK" sz="2000" u="sng">
                <a:solidFill>
                  <a:srgbClr val="FF0000"/>
                </a:solidFill>
              </a:rPr>
              <a:t>jeg</a:t>
            </a:r>
            <a:r>
              <a:rPr lang="da-DK" altLang="da-DK" sz="2000"/>
              <a:t> ikke vil, det gør </a:t>
            </a:r>
            <a:r>
              <a:rPr lang="da-DK" altLang="da-DK" sz="2000" b="1">
                <a:solidFill>
                  <a:srgbClr val="0000FF"/>
                </a:solidFill>
              </a:rPr>
              <a:t>jeg</a:t>
            </a:r>
            <a:r>
              <a:rPr lang="da-DK" altLang="da-DK" sz="2000"/>
              <a:t>.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v20</a:t>
            </a:r>
            <a:r>
              <a:rPr lang="da-DK" altLang="da-DK" sz="2000"/>
              <a:t> Men når </a:t>
            </a:r>
            <a:r>
              <a:rPr lang="da-DK" altLang="da-DK" sz="2000" b="1">
                <a:solidFill>
                  <a:srgbClr val="0000FF"/>
                </a:solidFill>
              </a:rPr>
              <a:t>jeg</a:t>
            </a:r>
            <a:r>
              <a:rPr lang="da-DK" altLang="da-DK" sz="2000"/>
              <a:t> gør det, </a:t>
            </a:r>
            <a:r>
              <a:rPr lang="da-DK" altLang="da-DK" sz="2000" u="sng">
                <a:solidFill>
                  <a:srgbClr val="FF0000"/>
                </a:solidFill>
              </a:rPr>
              <a:t>jeg</a:t>
            </a:r>
            <a:r>
              <a:rPr lang="da-DK" altLang="da-DK" sz="2000"/>
              <a:t> ikke vil, er det ikke længere </a:t>
            </a:r>
            <a:r>
              <a:rPr lang="da-DK" altLang="da-DK" sz="2000" u="sng">
                <a:solidFill>
                  <a:srgbClr val="FF0000"/>
                </a:solidFill>
              </a:rPr>
              <a:t>mig</a:t>
            </a:r>
            <a:r>
              <a:rPr lang="da-DK" altLang="da-DK" sz="2000"/>
              <a:t>, der handler, men synden, som bor i </a:t>
            </a:r>
            <a:r>
              <a:rPr lang="da-DK" altLang="da-DK" sz="2000" b="1">
                <a:solidFill>
                  <a:srgbClr val="0000FF"/>
                </a:solidFill>
              </a:rPr>
              <a:t>mig</a:t>
            </a:r>
            <a:r>
              <a:rPr lang="da-DK" altLang="da-DK" sz="2000"/>
              <a:t>.</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v21</a:t>
            </a:r>
            <a:r>
              <a:rPr lang="da-DK" altLang="da-DK" sz="2000"/>
              <a:t> </a:t>
            </a:r>
            <a:r>
              <a:rPr lang="da-DK" altLang="da-DK" sz="2000" u="sng">
                <a:solidFill>
                  <a:srgbClr val="FF0000"/>
                </a:solidFill>
              </a:rPr>
              <a:t>Jeg</a:t>
            </a:r>
            <a:r>
              <a:rPr lang="da-DK" altLang="da-DK" sz="2000"/>
              <a:t> finder altså den lov, at </a:t>
            </a:r>
            <a:r>
              <a:rPr lang="da-DK" altLang="da-DK" sz="2000" b="1">
                <a:solidFill>
                  <a:srgbClr val="0000FF"/>
                </a:solidFill>
              </a:rPr>
              <a:t>jeg</a:t>
            </a:r>
            <a:r>
              <a:rPr lang="da-DK" altLang="da-DK" sz="2000"/>
              <a:t>, skønt </a:t>
            </a:r>
            <a:r>
              <a:rPr lang="da-DK" altLang="da-DK" sz="2000" u="sng">
                <a:solidFill>
                  <a:srgbClr val="FF0000"/>
                </a:solidFill>
              </a:rPr>
              <a:t>jeg</a:t>
            </a:r>
            <a:r>
              <a:rPr lang="da-DK" altLang="da-DK" sz="2000"/>
              <a:t> vil gøre det gode, kun evner det onde.</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v22</a:t>
            </a:r>
            <a:r>
              <a:rPr lang="da-DK" altLang="da-DK" sz="2000"/>
              <a:t> For </a:t>
            </a:r>
            <a:r>
              <a:rPr lang="da-DK" altLang="da-DK" sz="2000" u="sng">
                <a:solidFill>
                  <a:srgbClr val="FF0000"/>
                </a:solidFill>
              </a:rPr>
              <a:t>jeg</a:t>
            </a:r>
            <a:r>
              <a:rPr lang="da-DK" altLang="da-DK" sz="2000"/>
              <a:t> glæder mig inderst inde over Guds lov.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v23</a:t>
            </a:r>
            <a:r>
              <a:rPr lang="da-DK" altLang="da-DK" sz="2000"/>
              <a:t> Men </a:t>
            </a:r>
            <a:r>
              <a:rPr lang="da-DK" altLang="da-DK" sz="2000" u="sng">
                <a:solidFill>
                  <a:srgbClr val="FF0000"/>
                </a:solidFill>
              </a:rPr>
              <a:t>jeg</a:t>
            </a:r>
            <a:r>
              <a:rPr lang="da-DK" altLang="da-DK" sz="2000"/>
              <a:t> ser en anden lov i mine lemmer, og den ligger i strid med loven i mit sind og holder mig som fange i syndens lov, som er i mine lemmer.</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v24</a:t>
            </a:r>
            <a:r>
              <a:rPr lang="da-DK" altLang="da-DK" sz="2000"/>
              <a:t> </a:t>
            </a:r>
            <a:r>
              <a:rPr lang="da-DK" altLang="da-DK" sz="2000" u="sng">
                <a:solidFill>
                  <a:srgbClr val="FF0000"/>
                </a:solidFill>
              </a:rPr>
              <a:t>Jeg</a:t>
            </a:r>
            <a:r>
              <a:rPr lang="da-DK" altLang="da-DK" sz="2000"/>
              <a:t> elendige menneske! Hvem skal fri </a:t>
            </a:r>
            <a:r>
              <a:rPr lang="da-DK" altLang="da-DK" sz="2000" u="sng">
                <a:solidFill>
                  <a:srgbClr val="FF0000"/>
                </a:solidFill>
              </a:rPr>
              <a:t>mig</a:t>
            </a:r>
            <a:r>
              <a:rPr lang="da-DK" altLang="da-DK" sz="2000"/>
              <a:t> fra dette dødsens legeme? </a:t>
            </a:r>
          </a:p>
          <a:p>
            <a:pPr indent="-325438">
              <a:spcAft>
                <a:spcPct val="0"/>
              </a:spcAft>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000" b="1"/>
              <a:t>v25</a:t>
            </a:r>
            <a:r>
              <a:rPr lang="da-DK" altLang="da-DK" sz="2000"/>
              <a:t> Men Gud ske tak ved Jesus Kristus, vor Herre! Med mit sind tjener </a:t>
            </a:r>
            <a:r>
              <a:rPr lang="da-DK" altLang="da-DK" sz="2000" u="sng">
                <a:solidFill>
                  <a:srgbClr val="FF0000"/>
                </a:solidFill>
              </a:rPr>
              <a:t>jeg</a:t>
            </a:r>
            <a:r>
              <a:rPr lang="da-DK" altLang="da-DK" sz="2000"/>
              <a:t> da Guds lov, men med </a:t>
            </a:r>
            <a:r>
              <a:rPr lang="da-DK" altLang="da-DK" sz="2000" b="1">
                <a:solidFill>
                  <a:srgbClr val="0000FF"/>
                </a:solidFill>
              </a:rPr>
              <a:t>kødet</a:t>
            </a:r>
            <a:r>
              <a:rPr lang="da-DK" altLang="da-DK" sz="2000"/>
              <a:t> syndens lov</a:t>
            </a:r>
            <a:r>
              <a:rPr lang="da-DK" altLang="da-DK" sz="1800"/>
              <a:t>.</a:t>
            </a:r>
          </a:p>
        </p:txBody>
      </p:sp>
      <p:sp>
        <p:nvSpPr>
          <p:cNvPr id="12291" name="Text Box 3"/>
          <p:cNvSpPr txBox="1">
            <a:spLocks noChangeArrowheads="1"/>
          </p:cNvSpPr>
          <p:nvPr/>
        </p:nvSpPr>
        <p:spPr bwMode="auto">
          <a:xfrm>
            <a:off x="720725" y="6840538"/>
            <a:ext cx="8999538" cy="381000"/>
          </a:xfrm>
          <a:prstGeom prst="rect">
            <a:avLst/>
          </a:prstGeom>
          <a:noFill/>
          <a:ln w="36000" cap="sq">
            <a:solidFill>
              <a:srgbClr val="00FF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8000" tIns="63000" rIns="108000" bIns="63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pPr algn="ctr">
              <a:buClrTx/>
              <a:buFontTx/>
              <a:buNone/>
            </a:pPr>
            <a:r>
              <a:rPr lang="da-DK" altLang="da-DK"/>
              <a:t>Gal 2,20: </a:t>
            </a:r>
            <a:r>
              <a:rPr lang="da-DK" altLang="da-DK" b="1">
                <a:solidFill>
                  <a:srgbClr val="0000FF"/>
                </a:solidFill>
              </a:rPr>
              <a:t>Jeg</a:t>
            </a:r>
            <a:r>
              <a:rPr lang="da-DK" altLang="da-DK"/>
              <a:t> lever ikke mere selv, men </a:t>
            </a:r>
            <a:r>
              <a:rPr lang="da-DK" altLang="da-DK">
                <a:solidFill>
                  <a:srgbClr val="FF0000"/>
                </a:solidFill>
              </a:rPr>
              <a:t>Kristus</a:t>
            </a:r>
            <a:r>
              <a:rPr lang="da-DK" altLang="da-DK"/>
              <a:t> lever i </a:t>
            </a:r>
            <a:r>
              <a:rPr lang="da-DK" altLang="da-DK" u="sng">
                <a:solidFill>
                  <a:srgbClr val="FF0000"/>
                </a:solidFill>
              </a:rPr>
              <a:t>mig</a:t>
            </a:r>
            <a:r>
              <a:rPr lang="da-DK" altLang="da-DK"/>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04838" y="884238"/>
            <a:ext cx="9043987" cy="6018212"/>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5400"/>
              <a:t>Romerbrevet kap. 7</a:t>
            </a:r>
            <a:r>
              <a:rPr lang="da-DK" altLang="da-DK" sz="7200"/>
              <a:t/>
            </a:r>
            <a:br>
              <a:rPr lang="da-DK" altLang="da-DK" sz="7200"/>
            </a:br>
            <a:r>
              <a:rPr lang="da-DK" altLang="da-DK" sz="7200"/>
              <a:t/>
            </a:r>
            <a:br>
              <a:rPr lang="da-DK" altLang="da-DK" sz="7200"/>
            </a:br>
            <a:r>
              <a:rPr lang="da-DK" altLang="da-DK" sz="7200" b="1">
                <a:effectLst>
                  <a:outerShdw blurRad="38100" dist="38100" dir="2700000" algn="tl">
                    <a:srgbClr val="C0C0C0"/>
                  </a:outerShdw>
                </a:effectLst>
              </a:rPr>
              <a:t>Den døde kvinde, </a:t>
            </a:r>
            <a:br>
              <a:rPr lang="da-DK" altLang="da-DK" sz="7200" b="1">
                <a:effectLst>
                  <a:outerShdw blurRad="38100" dist="38100" dir="2700000" algn="tl">
                    <a:srgbClr val="C0C0C0"/>
                  </a:outerShdw>
                </a:effectLst>
              </a:rPr>
            </a:br>
            <a:r>
              <a:rPr lang="da-DK" altLang="da-DK" sz="7200" b="1">
                <a:effectLst>
                  <a:outerShdw blurRad="38100" dist="38100" dir="2700000" algn="tl">
                    <a:srgbClr val="C0C0C0"/>
                  </a:outerShdw>
                </a:effectLst>
              </a:rPr>
              <a:t>der skal giftes med Jesus</a:t>
            </a:r>
            <a:br>
              <a:rPr lang="da-DK" altLang="da-DK" sz="7200" b="1">
                <a:effectLst>
                  <a:outerShdw blurRad="38100" dist="38100" dir="2700000" algn="tl">
                    <a:srgbClr val="C0C0C0"/>
                  </a:outerShdw>
                </a:effectLst>
              </a:rPr>
            </a:br>
            <a:r>
              <a:rPr lang="da-DK" altLang="da-DK" sz="7200" b="1">
                <a:effectLst>
                  <a:outerShdw blurRad="38100" dist="38100" dir="2700000" algn="tl">
                    <a:srgbClr val="C0C0C0"/>
                  </a:outerShdw>
                </a:effectLst>
              </a:rPr>
              <a:t/>
            </a:r>
            <a:br>
              <a:rPr lang="da-DK" altLang="da-DK" sz="7200" b="1">
                <a:effectLst>
                  <a:outerShdw blurRad="38100" dist="38100" dir="2700000" algn="tl">
                    <a:srgbClr val="C0C0C0"/>
                  </a:outerShdw>
                </a:effectLst>
              </a:rPr>
            </a:br>
            <a:r>
              <a:rPr lang="da-DK" altLang="da-DK" sz="2000"/>
              <a:t>Søndag, den 21. juni 2015</a:t>
            </a:r>
            <a:br>
              <a:rPr lang="da-DK" altLang="da-DK" sz="2000"/>
            </a:br>
            <a:r>
              <a:rPr lang="da-DK" altLang="da-DK" sz="2000"/>
              <a:t>Aalborg Frimenighed</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Lovens før og nu</a:t>
            </a:r>
          </a:p>
        </p:txBody>
      </p:sp>
      <p:sp>
        <p:nvSpPr>
          <p:cNvPr id="4098" name="Rectangle 2"/>
          <p:cNvSpPr>
            <a:spLocks noGrp="1" noChangeArrowheads="1"/>
          </p:cNvSpPr>
          <p:nvPr>
            <p:ph type="body" idx="1"/>
          </p:nvPr>
        </p:nvSpPr>
        <p:spPr>
          <a:xfrm>
            <a:off x="503238" y="1768475"/>
            <a:ext cx="9043987" cy="2366963"/>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b="1" u="sng">
                <a:latin typeface="Calibri" pitchFamily="32" charset="0"/>
              </a:rPr>
              <a:t>2 Mos 19,24:</a:t>
            </a:r>
            <a:r>
              <a:rPr lang="da-DK" altLang="da-DK">
                <a:latin typeface="Calibri" pitchFamily="32" charset="0"/>
              </a:rPr>
              <a:t> </a:t>
            </a:r>
            <a:br>
              <a:rPr lang="da-DK" altLang="da-DK">
                <a:latin typeface="Calibri" pitchFamily="32" charset="0"/>
              </a:rPr>
            </a:br>
            <a:r>
              <a:rPr lang="da-DK" altLang="da-DK">
                <a:latin typeface="Calibri" pitchFamily="32" charset="0"/>
              </a:rPr>
              <a:t>Herren sagde: ”Præsterne og folket må ikke trænge sig frem for at komme op til Herren, for så bryder han løs mod dem.”</a:t>
            </a:r>
          </a:p>
        </p:txBody>
      </p:sp>
      <p:sp>
        <p:nvSpPr>
          <p:cNvPr id="4099" name="Text Box 3"/>
          <p:cNvSpPr txBox="1">
            <a:spLocks noChangeArrowheads="1"/>
          </p:cNvSpPr>
          <p:nvPr/>
        </p:nvSpPr>
        <p:spPr bwMode="auto">
          <a:xfrm>
            <a:off x="503238" y="4359275"/>
            <a:ext cx="9043987" cy="2366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9pPr>
          </a:lstStyle>
          <a:p>
            <a:pPr>
              <a:spcAft>
                <a:spcPts val="1425"/>
              </a:spcAft>
              <a:buClrTx/>
              <a:buFontTx/>
              <a:buNone/>
            </a:pPr>
            <a:r>
              <a:rPr lang="da-DK" altLang="da-DK" sz="3200" b="1" u="sng">
                <a:latin typeface="Calibri" pitchFamily="32" charset="0"/>
              </a:rPr>
              <a:t>Luk 16,16</a:t>
            </a:r>
            <a:r>
              <a:rPr lang="da-DK" altLang="da-DK" sz="3200">
                <a:latin typeface="Calibri" pitchFamily="32" charset="0"/>
              </a:rPr>
              <a:t>: </a:t>
            </a:r>
            <a:br>
              <a:rPr lang="da-DK" altLang="da-DK" sz="3200">
                <a:latin typeface="Calibri" pitchFamily="32" charset="0"/>
              </a:rPr>
            </a:br>
            <a:r>
              <a:rPr lang="da-DK" altLang="da-DK" sz="3200">
                <a:latin typeface="Calibri" pitchFamily="32" charset="0"/>
              </a:rPr>
              <a:t>Jesus: ”Loven og profeterne havde deres tid indtil Johannes (Døber). Siden da forkyndes Guds rige, og alle og enhver trænger ind i det.”</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4099">
                                            <p:txEl>
                                              <p:pRg st="0" end="0"/>
                                            </p:txEl>
                                          </p:spTgt>
                                        </p:tgtEl>
                                        <p:attrNameLst>
                                          <p:attrName>style.visibility</p:attrName>
                                        </p:attrNameLst>
                                      </p:cBhvr>
                                      <p:to>
                                        <p:strVal val="visible"/>
                                      </p:to>
                                    </p:set>
                                    <p:animEffect transition="in" filter="box(in)">
                                      <p:cBhvr additive="repl">
                                        <p:cTn id="7" dur="5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Loven er for Guds folk</a:t>
            </a:r>
          </a:p>
        </p:txBody>
      </p:sp>
      <p:sp>
        <p:nvSpPr>
          <p:cNvPr id="5122" name="Rectangle 2"/>
          <p:cNvSpPr>
            <a:spLocks noGrp="1" noChangeArrowheads="1"/>
          </p:cNvSpPr>
          <p:nvPr>
            <p:ph type="body" idx="1"/>
          </p:nvPr>
        </p:nvSpPr>
        <p:spPr>
          <a:xfrm>
            <a:off x="503238" y="1768475"/>
            <a:ext cx="4105275" cy="5359400"/>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b="1" u="sng">
                <a:latin typeface="Calibri" pitchFamily="32" charset="0"/>
              </a:rPr>
              <a:t>2 Mos 20,1:</a:t>
            </a:r>
            <a:r>
              <a:rPr lang="da-DK" altLang="da-DK">
                <a:latin typeface="Calibri" pitchFamily="32" charset="0"/>
              </a:rPr>
              <a:t> </a:t>
            </a:r>
            <a:br>
              <a:rPr lang="da-DK" altLang="da-DK">
                <a:latin typeface="Calibri" pitchFamily="32" charset="0"/>
              </a:rPr>
            </a:br>
            <a:r>
              <a:rPr lang="da-DK" altLang="da-DK">
                <a:latin typeface="Calibri" pitchFamily="32" charset="0"/>
              </a:rPr>
              <a:t>”Jeg er Herren din Gud, som førte dig ud af Egypten, af trællehuset.”</a:t>
            </a:r>
          </a:p>
        </p:txBody>
      </p:sp>
      <p:sp>
        <p:nvSpPr>
          <p:cNvPr id="5123" name="Text Box 3"/>
          <p:cNvSpPr txBox="1">
            <a:spLocks noChangeArrowheads="1"/>
          </p:cNvSpPr>
          <p:nvPr/>
        </p:nvSpPr>
        <p:spPr bwMode="auto">
          <a:xfrm>
            <a:off x="5111750" y="1871663"/>
            <a:ext cx="4435475" cy="4854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342900" indent="-339725">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rgbClr val="000000"/>
                </a:solidFill>
                <a:latin typeface="Arial" charset="0"/>
                <a:ea typeface="MS Gothic" charset="-128"/>
              </a:defRPr>
            </a:lvl9pPr>
          </a:lstStyle>
          <a:p>
            <a:pPr>
              <a:spcAft>
                <a:spcPts val="1425"/>
              </a:spcAft>
              <a:buClrTx/>
              <a:buFontTx/>
              <a:buNone/>
            </a:pPr>
            <a:r>
              <a:rPr lang="da-DK" altLang="da-DK" sz="3200" b="1" u="sng">
                <a:latin typeface="Calibri" pitchFamily="32" charset="0"/>
              </a:rPr>
              <a:t>Kol 1,13</a:t>
            </a:r>
            <a:r>
              <a:rPr lang="da-DK" altLang="da-DK" sz="3200">
                <a:latin typeface="Calibri" pitchFamily="32" charset="0"/>
              </a:rPr>
              <a:t>: </a:t>
            </a:r>
            <a:br>
              <a:rPr lang="da-DK" altLang="da-DK" sz="3200">
                <a:latin typeface="Calibri" pitchFamily="32" charset="0"/>
              </a:rPr>
            </a:br>
            <a:r>
              <a:rPr lang="da-DK" altLang="da-DK" sz="3200">
                <a:latin typeface="Calibri" pitchFamily="32" charset="0"/>
              </a:rPr>
              <a:t>”Han friede os ud af mørkets magt og flyttede os over i sin elskede søns rige ...”</a:t>
            </a:r>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5123">
                                            <p:txEl>
                                              <p:pRg st="0" end="0"/>
                                            </p:txEl>
                                          </p:spTgt>
                                        </p:tgtEl>
                                        <p:attrNameLst>
                                          <p:attrName>style.visibility</p:attrName>
                                        </p:attrNameLst>
                                      </p:cBhvr>
                                      <p:to>
                                        <p:strVal val="visible"/>
                                      </p:to>
                                    </p:set>
                                    <p:animEffect transition="in" filter="box(in)">
                                      <p:cBhvr additive="repl">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b="1">
                <a:effectLst>
                  <a:outerShdw blurRad="38100" dist="38100" dir="2700000" algn="tl">
                    <a:srgbClr val="C0C0C0"/>
                  </a:outerShdw>
                </a:effectLst>
              </a:rPr>
              <a:t>3 dimensioner af loven i Rom 7</a:t>
            </a:r>
          </a:p>
        </p:txBody>
      </p:sp>
      <p:sp>
        <p:nvSpPr>
          <p:cNvPr id="6146" name="Rectangle 2"/>
          <p:cNvSpPr>
            <a:spLocks noGrp="1" noChangeArrowheads="1"/>
          </p:cNvSpPr>
          <p:nvPr>
            <p:ph type="body" idx="1"/>
          </p:nvPr>
        </p:nvSpPr>
        <p:spPr>
          <a:xfrm>
            <a:off x="503238" y="1768475"/>
            <a:ext cx="9043987" cy="4962525"/>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t>1. dens autoritet </a:t>
            </a:r>
            <a:br>
              <a:rPr lang="da-DK" altLang="da-DK" sz="4000"/>
            </a:br>
            <a:r>
              <a:rPr lang="da-DK" altLang="da-DK" sz="4000"/>
              <a:t>(råderum og muligheder) v. 1-6</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a-DK" altLang="da-DK" sz="4000"/>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t>2. dens virkning (hvad den gør) v. 7-13</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da-DK" altLang="da-DK" sz="4000"/>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4000"/>
              <a:t>3. dens uformåenhed </a:t>
            </a:r>
            <a:br>
              <a:rPr lang="da-DK" altLang="da-DK" sz="4000"/>
            </a:br>
            <a:r>
              <a:rPr lang="da-DK" altLang="da-DK" sz="4000"/>
              <a:t>(hvad den ikke kan) v. 14-25</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Rom 7,1-6</a:t>
            </a:r>
          </a:p>
        </p:txBody>
      </p:sp>
      <p:sp>
        <p:nvSpPr>
          <p:cNvPr id="7170" name="Rectangle 2"/>
          <p:cNvSpPr>
            <a:spLocks noGrp="1" noChangeArrowheads="1"/>
          </p:cNvSpPr>
          <p:nvPr>
            <p:ph type="body" idx="1"/>
          </p:nvPr>
        </p:nvSpPr>
        <p:spPr>
          <a:xfrm>
            <a:off x="503238" y="1768475"/>
            <a:ext cx="9043987" cy="4949825"/>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a:t>v1  Ved I ikke, brødre – jeg taler jo til mennesker, der kender loven – at loven kun er herre over et menneske, så længe det lever? v2  En gift kvinde er ved lov bundet til sin mand, så længe han lever; men dør han, er hun løst fra den lov, der bandt hende til ham. v3  Hun vil altså stå som ægteskabsbryder, hvis hun bliver en andens, mens hendes mand er i live; men dør han, er hun fri fra loven, så at hun ikke er ægteskabsbryder ved at blive en andens.</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sz="2400"/>
              <a:t>v4  Så er også I, mine brødre, gjort døde for loven ved Kristi legeme, for at I skal tilhøre en anden, ham der er opstået fra de døde, og vi bære frugt for Gud. v5  For dengang vi var i kødet, var de syndige lidenskaber, som loven kalder frem, virksomme i vore lemmer, så at vi bar frugt til døden. v6  Men nu er vi løst fra loven og er døde fra det, vi før var fanget i, så at vi er tjenere i Åndens nye liv, og ikke i bogstavens gamle.</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1. Lovens autoritet</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r="49741"/>
          <a:stretch>
            <a:fillRect/>
          </a:stretch>
        </p:blipFill>
        <p:spPr bwMode="auto">
          <a:xfrm>
            <a:off x="2160588" y="1044575"/>
            <a:ext cx="873125" cy="1944688"/>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5" name="Picture 3"/>
          <p:cNvPicPr>
            <a:picLocks noChangeAspect="1" noChangeArrowheads="1"/>
          </p:cNvPicPr>
          <p:nvPr/>
        </p:nvPicPr>
        <p:blipFill>
          <a:blip r:embed="rId4">
            <a:extLst>
              <a:ext uri="{28A0092B-C50C-407E-A947-70E740481C1C}">
                <a14:useLocalDpi xmlns:a14="http://schemas.microsoft.com/office/drawing/2010/main" val="0"/>
              </a:ext>
            </a:extLst>
          </a:blip>
          <a:srcRect r="49741"/>
          <a:stretch>
            <a:fillRect/>
          </a:stretch>
        </p:blipFill>
        <p:spPr bwMode="auto">
          <a:xfrm>
            <a:off x="1255713" y="1044575"/>
            <a:ext cx="941387" cy="1924050"/>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6" name="Picture 4"/>
          <p:cNvPicPr>
            <a:picLocks noChangeAspect="1" noChangeArrowheads="1"/>
          </p:cNvPicPr>
          <p:nvPr/>
        </p:nvPicPr>
        <p:blipFill>
          <a:blip r:embed="rId5">
            <a:extLst>
              <a:ext uri="{28A0092B-C50C-407E-A947-70E740481C1C}">
                <a14:useLocalDpi xmlns:a14="http://schemas.microsoft.com/office/drawing/2010/main" val="0"/>
              </a:ext>
            </a:extLst>
          </a:blip>
          <a:srcRect r="49741"/>
          <a:stretch>
            <a:fillRect/>
          </a:stretch>
        </p:blipFill>
        <p:spPr bwMode="auto">
          <a:xfrm>
            <a:off x="711200" y="4392613"/>
            <a:ext cx="873125" cy="1944687"/>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7" name="Picture 5"/>
          <p:cNvPicPr>
            <a:picLocks noChangeAspect="1" noChangeArrowheads="1"/>
          </p:cNvPicPr>
          <p:nvPr/>
        </p:nvPicPr>
        <p:blipFill>
          <a:blip r:embed="rId6">
            <a:extLst>
              <a:ext uri="{28A0092B-C50C-407E-A947-70E740481C1C}">
                <a14:useLocalDpi xmlns:a14="http://schemas.microsoft.com/office/drawing/2010/main" val="0"/>
              </a:ext>
            </a:extLst>
          </a:blip>
          <a:srcRect r="49741"/>
          <a:stretch>
            <a:fillRect/>
          </a:stretch>
        </p:blipFill>
        <p:spPr bwMode="auto">
          <a:xfrm>
            <a:off x="1724025" y="4473575"/>
            <a:ext cx="874713" cy="1943100"/>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8" name="Line 6"/>
          <p:cNvSpPr>
            <a:spLocks noChangeShapeType="1"/>
          </p:cNvSpPr>
          <p:nvPr/>
        </p:nvSpPr>
        <p:spPr bwMode="auto">
          <a:xfrm flipV="1">
            <a:off x="1223963" y="1039813"/>
            <a:ext cx="1008062" cy="1806575"/>
          </a:xfrm>
          <a:prstGeom prst="line">
            <a:avLst/>
          </a:prstGeom>
          <a:noFill/>
          <a:ln w="180000" cap="flat">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8199" name="Line 7"/>
          <p:cNvSpPr>
            <a:spLocks noChangeShapeType="1"/>
          </p:cNvSpPr>
          <p:nvPr/>
        </p:nvSpPr>
        <p:spPr bwMode="auto">
          <a:xfrm flipH="1" flipV="1">
            <a:off x="1365250" y="1041400"/>
            <a:ext cx="798513" cy="1878013"/>
          </a:xfrm>
          <a:prstGeom prst="line">
            <a:avLst/>
          </a:prstGeom>
          <a:noFill/>
          <a:ln w="180000" cap="flat">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8200" name="AutoShape 8"/>
          <p:cNvSpPr>
            <a:spLocks noChangeArrowheads="1"/>
          </p:cNvSpPr>
          <p:nvPr/>
        </p:nvSpPr>
        <p:spPr bwMode="auto">
          <a:xfrm>
            <a:off x="3527425" y="1728788"/>
            <a:ext cx="1368425" cy="576262"/>
          </a:xfrm>
          <a:prstGeom prst="rightArrow">
            <a:avLst>
              <a:gd name="adj1" fmla="val 50000"/>
              <a:gd name="adj2" fmla="val 59366"/>
            </a:avLst>
          </a:prstGeom>
          <a:solidFill>
            <a:srgbClr val="0000FF"/>
          </a:solidFill>
          <a:ln w="9360" cap="flat">
            <a:solidFill>
              <a:srgbClr val="0000FF"/>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pic>
        <p:nvPicPr>
          <p:cNvPr id="8201" name="Picture 9"/>
          <p:cNvPicPr>
            <a:picLocks noChangeAspect="1" noChangeArrowheads="1"/>
          </p:cNvPicPr>
          <p:nvPr/>
        </p:nvPicPr>
        <p:blipFill>
          <a:blip r:embed="rId3">
            <a:extLst>
              <a:ext uri="{28A0092B-C50C-407E-A947-70E740481C1C}">
                <a14:useLocalDpi xmlns:a14="http://schemas.microsoft.com/office/drawing/2010/main" val="0"/>
              </a:ext>
            </a:extLst>
          </a:blip>
          <a:srcRect r="49741"/>
          <a:stretch>
            <a:fillRect/>
          </a:stretch>
        </p:blipFill>
        <p:spPr bwMode="auto">
          <a:xfrm>
            <a:off x="7559675" y="971550"/>
            <a:ext cx="873125" cy="1944688"/>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2" name="Picture 10"/>
          <p:cNvPicPr>
            <a:picLocks noChangeAspect="1" noChangeArrowheads="1"/>
          </p:cNvPicPr>
          <p:nvPr/>
        </p:nvPicPr>
        <p:blipFill>
          <a:blip r:embed="rId7">
            <a:extLst>
              <a:ext uri="{28A0092B-C50C-407E-A947-70E740481C1C}">
                <a14:useLocalDpi xmlns:a14="http://schemas.microsoft.com/office/drawing/2010/main" val="0"/>
              </a:ext>
            </a:extLst>
          </a:blip>
          <a:srcRect r="49741"/>
          <a:stretch>
            <a:fillRect/>
          </a:stretch>
        </p:blipFill>
        <p:spPr bwMode="auto">
          <a:xfrm rot="5460000">
            <a:off x="6081712" y="1703388"/>
            <a:ext cx="874713" cy="1900238"/>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3" name="Text Box 11"/>
          <p:cNvSpPr txBox="1">
            <a:spLocks noChangeArrowheads="1"/>
          </p:cNvSpPr>
          <p:nvPr/>
        </p:nvSpPr>
        <p:spPr bwMode="auto">
          <a:xfrm>
            <a:off x="503238" y="3916363"/>
            <a:ext cx="1295400" cy="963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pPr>
              <a:buClrTx/>
              <a:buFontTx/>
              <a:buNone/>
            </a:pPr>
            <a:r>
              <a:rPr lang="da-DK" altLang="da-DK" sz="2200" b="1"/>
              <a:t>Jeg = kvinden</a:t>
            </a:r>
          </a:p>
        </p:txBody>
      </p:sp>
      <p:sp>
        <p:nvSpPr>
          <p:cNvPr id="8204" name="Text Box 12"/>
          <p:cNvSpPr txBox="1">
            <a:spLocks noChangeArrowheads="1"/>
          </p:cNvSpPr>
          <p:nvPr/>
        </p:nvSpPr>
        <p:spPr bwMode="auto">
          <a:xfrm>
            <a:off x="2016125" y="3816350"/>
            <a:ext cx="1368425" cy="792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pPr>
              <a:buClrTx/>
              <a:buFontTx/>
              <a:buNone/>
            </a:pPr>
            <a:r>
              <a:rPr lang="da-DK" altLang="da-DK" sz="2200" b="1"/>
              <a:t>Loven = manden</a:t>
            </a:r>
          </a:p>
        </p:txBody>
      </p:sp>
      <p:pic>
        <p:nvPicPr>
          <p:cNvPr id="8205" name="Picture 13"/>
          <p:cNvPicPr>
            <a:picLocks noChangeAspect="1" noChangeArrowheads="1"/>
          </p:cNvPicPr>
          <p:nvPr/>
        </p:nvPicPr>
        <p:blipFill>
          <a:blip r:embed="rId3">
            <a:extLst>
              <a:ext uri="{28A0092B-C50C-407E-A947-70E740481C1C}">
                <a14:useLocalDpi xmlns:a14="http://schemas.microsoft.com/office/drawing/2010/main" val="0"/>
              </a:ext>
            </a:extLst>
          </a:blip>
          <a:srcRect r="49741"/>
          <a:stretch>
            <a:fillRect/>
          </a:stretch>
        </p:blipFill>
        <p:spPr bwMode="auto">
          <a:xfrm>
            <a:off x="7478713" y="4248150"/>
            <a:ext cx="873125" cy="1944688"/>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6" name="Picture 14"/>
          <p:cNvPicPr>
            <a:picLocks noChangeAspect="1" noChangeArrowheads="1"/>
          </p:cNvPicPr>
          <p:nvPr/>
        </p:nvPicPr>
        <p:blipFill>
          <a:blip r:embed="rId4">
            <a:extLst>
              <a:ext uri="{28A0092B-C50C-407E-A947-70E740481C1C}">
                <a14:useLocalDpi xmlns:a14="http://schemas.microsoft.com/office/drawing/2010/main" val="0"/>
              </a:ext>
            </a:extLst>
          </a:blip>
          <a:srcRect r="49741"/>
          <a:stretch>
            <a:fillRect/>
          </a:stretch>
        </p:blipFill>
        <p:spPr bwMode="auto">
          <a:xfrm>
            <a:off x="8418513" y="4257675"/>
            <a:ext cx="874712" cy="1943100"/>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7" name="Picture 15"/>
          <p:cNvPicPr>
            <a:picLocks noChangeAspect="1" noChangeArrowheads="1"/>
          </p:cNvPicPr>
          <p:nvPr/>
        </p:nvPicPr>
        <p:blipFill>
          <a:blip r:embed="rId6">
            <a:extLst>
              <a:ext uri="{28A0092B-C50C-407E-A947-70E740481C1C}">
                <a14:useLocalDpi xmlns:a14="http://schemas.microsoft.com/office/drawing/2010/main" val="0"/>
              </a:ext>
            </a:extLst>
          </a:blip>
          <a:srcRect r="49741"/>
          <a:stretch>
            <a:fillRect/>
          </a:stretch>
        </p:blipFill>
        <p:spPr bwMode="auto">
          <a:xfrm>
            <a:off x="4819650" y="4692650"/>
            <a:ext cx="874713" cy="1900238"/>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8" name="Picture 16"/>
          <p:cNvPicPr>
            <a:picLocks noChangeAspect="1" noChangeArrowheads="1"/>
          </p:cNvPicPr>
          <p:nvPr/>
        </p:nvPicPr>
        <p:blipFill>
          <a:blip r:embed="rId8">
            <a:extLst>
              <a:ext uri="{28A0092B-C50C-407E-A947-70E740481C1C}">
                <a14:useLocalDpi xmlns:a14="http://schemas.microsoft.com/office/drawing/2010/main" val="0"/>
              </a:ext>
            </a:extLst>
          </a:blip>
          <a:srcRect r="49741"/>
          <a:stretch>
            <a:fillRect/>
          </a:stretch>
        </p:blipFill>
        <p:spPr bwMode="auto">
          <a:xfrm rot="5280000">
            <a:off x="3686969" y="5739607"/>
            <a:ext cx="873125" cy="1944687"/>
          </a:xfrm>
          <a:prstGeom prst="rect">
            <a:avLst/>
          </a:prstGeom>
          <a:noFill/>
          <a:ln>
            <a:noFill/>
          </a:ln>
          <a:effectLst/>
          <a:extLst>
            <a:ext uri="{909E8E84-426E-40DD-AFC4-6F175D3DCCD1}">
              <a14:hiddenFill xmlns:a14="http://schemas.microsoft.com/office/drawing/2010/main">
                <a:blipFill dpi="0" rotWithShape="0">
                  <a:blip/>
                  <a:srcRect r="49741"/>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9" name="Text Box 17"/>
          <p:cNvSpPr txBox="1">
            <a:spLocks noChangeArrowheads="1"/>
          </p:cNvSpPr>
          <p:nvPr/>
        </p:nvSpPr>
        <p:spPr bwMode="auto">
          <a:xfrm>
            <a:off x="3384550" y="5400675"/>
            <a:ext cx="1439863" cy="885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5pPr>
            <a:lvl6pPr marL="25146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6pPr>
            <a:lvl7pPr marL="29718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7pPr>
            <a:lvl8pPr marL="34290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8pPr>
            <a:lvl9pPr marL="3886200" indent="-228600" defTabSz="449263" fontAlgn="base" hangingPunct="0">
              <a:lnSpc>
                <a:spcPct val="87000"/>
              </a:lnSpc>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charset="0"/>
                <a:ea typeface="MS Gothic" charset="-128"/>
              </a:defRPr>
            </a:lvl9pPr>
          </a:lstStyle>
          <a:p>
            <a:pPr>
              <a:buClrTx/>
              <a:buFontTx/>
              <a:buNone/>
            </a:pPr>
            <a:r>
              <a:rPr lang="da-DK" altLang="da-DK" sz="2000" b="1"/>
              <a:t>Jeg er død for loven</a:t>
            </a:r>
          </a:p>
        </p:txBody>
      </p:sp>
      <p:sp>
        <p:nvSpPr>
          <p:cNvPr id="8210" name="Line 18"/>
          <p:cNvSpPr>
            <a:spLocks noChangeShapeType="1"/>
          </p:cNvSpPr>
          <p:nvPr/>
        </p:nvSpPr>
        <p:spPr bwMode="auto">
          <a:xfrm>
            <a:off x="8856663" y="4751388"/>
            <a:ext cx="1587" cy="431800"/>
          </a:xfrm>
          <a:prstGeom prst="line">
            <a:avLst/>
          </a:prstGeom>
          <a:noFill/>
          <a:ln w="72000" cap="flat">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8211" name="Line 19"/>
          <p:cNvSpPr>
            <a:spLocks noChangeShapeType="1"/>
          </p:cNvSpPr>
          <p:nvPr/>
        </p:nvSpPr>
        <p:spPr bwMode="auto">
          <a:xfrm>
            <a:off x="8712200" y="4895850"/>
            <a:ext cx="287338" cy="1588"/>
          </a:xfrm>
          <a:prstGeom prst="line">
            <a:avLst/>
          </a:prstGeom>
          <a:noFill/>
          <a:ln w="72000" cap="flat">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da-DK"/>
          </a:p>
        </p:txBody>
      </p:sp>
      <p:sp>
        <p:nvSpPr>
          <p:cNvPr id="8212" name="Freeform 20"/>
          <p:cNvSpPr>
            <a:spLocks noChangeArrowheads="1"/>
          </p:cNvSpPr>
          <p:nvPr/>
        </p:nvSpPr>
        <p:spPr bwMode="auto">
          <a:xfrm rot="21360000">
            <a:off x="4902200" y="5832475"/>
            <a:ext cx="2654300" cy="1223963"/>
          </a:xfrm>
          <a:custGeom>
            <a:avLst/>
            <a:gdLst>
              <a:gd name="T0" fmla="*/ 98 w 142"/>
              <a:gd name="T1" fmla="*/ 21 h 147"/>
              <a:gd name="T2" fmla="*/ 36 w 142"/>
              <a:gd name="T3" fmla="*/ 84 h 147"/>
              <a:gd name="T4" fmla="*/ 4 w 142"/>
              <a:gd name="T5" fmla="*/ 116 h 147"/>
              <a:gd name="T6" fmla="*/ 0 w 142"/>
              <a:gd name="T7" fmla="*/ 116 h 147"/>
              <a:gd name="T8" fmla="*/ 0 w 142"/>
              <a:gd name="T9" fmla="*/ 147 h 147"/>
              <a:gd name="T10" fmla="*/ 4 w 142"/>
              <a:gd name="T11" fmla="*/ 147 h 147"/>
              <a:gd name="T12" fmla="*/ 67 w 142"/>
              <a:gd name="T13" fmla="*/ 84 h 147"/>
              <a:gd name="T14" fmla="*/ 98 w 142"/>
              <a:gd name="T15" fmla="*/ 53 h 147"/>
              <a:gd name="T16" fmla="*/ 103 w 142"/>
              <a:gd name="T17" fmla="*/ 53 h 147"/>
              <a:gd name="T18" fmla="*/ 103 w 142"/>
              <a:gd name="T19" fmla="*/ 73 h 147"/>
              <a:gd name="T20" fmla="*/ 142 w 142"/>
              <a:gd name="T21" fmla="*/ 37 h 147"/>
              <a:gd name="T22" fmla="*/ 103 w 142"/>
              <a:gd name="T23" fmla="*/ 0 h 147"/>
              <a:gd name="T24" fmla="*/ 103 w 142"/>
              <a:gd name="T25" fmla="*/ 21 h 147"/>
              <a:gd name="T26" fmla="*/ 98 w 142"/>
              <a:gd name="T27" fmla="*/ 21 h 1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2" h="147">
                <a:moveTo>
                  <a:pt x="98" y="21"/>
                </a:moveTo>
                <a:cubicBezTo>
                  <a:pt x="64" y="21"/>
                  <a:pt x="36" y="50"/>
                  <a:pt x="36" y="84"/>
                </a:cubicBezTo>
                <a:cubicBezTo>
                  <a:pt x="36" y="102"/>
                  <a:pt x="22" y="116"/>
                  <a:pt x="4" y="116"/>
                </a:cubicBezTo>
                <a:cubicBezTo>
                  <a:pt x="0" y="116"/>
                  <a:pt x="0" y="116"/>
                  <a:pt x="0" y="116"/>
                </a:cubicBezTo>
                <a:cubicBezTo>
                  <a:pt x="0" y="147"/>
                  <a:pt x="0" y="147"/>
                  <a:pt x="0" y="147"/>
                </a:cubicBezTo>
                <a:cubicBezTo>
                  <a:pt x="4" y="147"/>
                  <a:pt x="4" y="147"/>
                  <a:pt x="4" y="147"/>
                </a:cubicBezTo>
                <a:cubicBezTo>
                  <a:pt x="39" y="147"/>
                  <a:pt x="67" y="119"/>
                  <a:pt x="67" y="84"/>
                </a:cubicBezTo>
                <a:cubicBezTo>
                  <a:pt x="67" y="67"/>
                  <a:pt x="81" y="53"/>
                  <a:pt x="98" y="53"/>
                </a:cubicBezTo>
                <a:cubicBezTo>
                  <a:pt x="103" y="53"/>
                  <a:pt x="103" y="53"/>
                  <a:pt x="103" y="53"/>
                </a:cubicBezTo>
                <a:cubicBezTo>
                  <a:pt x="103" y="73"/>
                  <a:pt x="103" y="73"/>
                  <a:pt x="103" y="73"/>
                </a:cubicBezTo>
                <a:cubicBezTo>
                  <a:pt x="142" y="37"/>
                  <a:pt x="142" y="37"/>
                  <a:pt x="142" y="37"/>
                </a:cubicBezTo>
                <a:cubicBezTo>
                  <a:pt x="103" y="0"/>
                  <a:pt x="103" y="0"/>
                  <a:pt x="103" y="0"/>
                </a:cubicBezTo>
                <a:cubicBezTo>
                  <a:pt x="103" y="21"/>
                  <a:pt x="103" y="21"/>
                  <a:pt x="103" y="21"/>
                </a:cubicBezTo>
                <a:lnTo>
                  <a:pt x="98" y="21"/>
                </a:lnTo>
                <a:close/>
              </a:path>
            </a:pathLst>
          </a:custGeom>
          <a:solidFill>
            <a:srgbClr val="3DEB3D"/>
          </a:solidFill>
          <a:ln w="9360" cap="flat">
            <a:solidFill>
              <a:srgbClr val="80808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a-DK"/>
          </a:p>
        </p:txBody>
      </p:sp>
    </p:spTree>
  </p:cSld>
  <p:clrMapOvr>
    <a:masterClrMapping/>
  </p:clrMapOvr>
  <p:transition spd="med"/>
  <p:timing>
    <p:tnLst>
      <p:par>
        <p:cTn id="1" dur="indefinite"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additive="repl">
                                        <p:cTn id="6" dur="1" fill="hold">
                                          <p:stCondLst>
                                            <p:cond delay="0"/>
                                          </p:stCondLst>
                                        </p:cTn>
                                        <p:tgtEl>
                                          <p:spTgt spid="8194"/>
                                        </p:tgtEl>
                                        <p:attrNameLst>
                                          <p:attrName>style.visibility</p:attrName>
                                        </p:attrNameLst>
                                      </p:cBhvr>
                                      <p:to>
                                        <p:strVal val="visible"/>
                                      </p:to>
                                    </p:set>
                                    <p:animEffect transition="in" filter="box(in)">
                                      <p:cBhvr additive="repl">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additive="repl">
                                        <p:cTn id="11" dur="1" fill="hold">
                                          <p:stCondLst>
                                            <p:cond delay="0"/>
                                          </p:stCondLst>
                                        </p:cTn>
                                        <p:tgtEl>
                                          <p:spTgt spid="8198"/>
                                        </p:tgtEl>
                                        <p:attrNameLst>
                                          <p:attrName>style.visibility</p:attrName>
                                        </p:attrNameLst>
                                      </p:cBhvr>
                                      <p:to>
                                        <p:strVal val="visible"/>
                                      </p:to>
                                    </p:set>
                                    <p:animEffect transition="in" filter="box(in)">
                                      <p:cBhvr additive="repl">
                                        <p:cTn id="12" dur="500"/>
                                        <p:tgtEl>
                                          <p:spTgt spid="8198"/>
                                        </p:tgtEl>
                                      </p:cBhvr>
                                    </p:animEffect>
                                  </p:childTnLst>
                                </p:cTn>
                              </p:par>
                              <p:par>
                                <p:cTn id="13" presetID="4" presetClass="entr" presetSubtype="16" fill="hold" grpId="0" nodeType="withEffect">
                                  <p:stCondLst>
                                    <p:cond delay="0"/>
                                  </p:stCondLst>
                                  <p:childTnLst>
                                    <p:set>
                                      <p:cBhvr additive="repl">
                                        <p:cTn id="14" dur="1" fill="hold">
                                          <p:stCondLst>
                                            <p:cond delay="0"/>
                                          </p:stCondLst>
                                        </p:cTn>
                                        <p:tgtEl>
                                          <p:spTgt spid="8199"/>
                                        </p:tgtEl>
                                        <p:attrNameLst>
                                          <p:attrName>style.visibility</p:attrName>
                                        </p:attrNameLst>
                                      </p:cBhvr>
                                      <p:to>
                                        <p:strVal val="visible"/>
                                      </p:to>
                                    </p:set>
                                    <p:animEffect transition="in" filter="box(in)">
                                      <p:cBhvr additive="repl">
                                        <p:cTn id="15" dur="500"/>
                                        <p:tgtEl>
                                          <p:spTgt spid="819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additive="repl">
                                        <p:cTn id="19" dur="1" fill="hold">
                                          <p:stCondLst>
                                            <p:cond delay="0"/>
                                          </p:stCondLst>
                                        </p:cTn>
                                        <p:tgtEl>
                                          <p:spTgt spid="8200"/>
                                        </p:tgtEl>
                                        <p:attrNameLst>
                                          <p:attrName>style.visibility</p:attrName>
                                        </p:attrNameLst>
                                      </p:cBhvr>
                                      <p:to>
                                        <p:strVal val="visible"/>
                                      </p:to>
                                    </p:set>
                                    <p:animEffect transition="in" filter="box(in)">
                                      <p:cBhvr additive="repl">
                                        <p:cTn id="20" dur="500"/>
                                        <p:tgtEl>
                                          <p:spTgt spid="8200"/>
                                        </p:tgtEl>
                                      </p:cBhvr>
                                    </p:animEffect>
                                  </p:childTnLst>
                                </p:cTn>
                              </p:par>
                              <p:par>
                                <p:cTn id="21" presetID="4" presetClass="entr" presetSubtype="16" fill="hold" nodeType="withEffect">
                                  <p:stCondLst>
                                    <p:cond delay="0"/>
                                  </p:stCondLst>
                                  <p:childTnLst>
                                    <p:set>
                                      <p:cBhvr additive="repl">
                                        <p:cTn id="22" dur="1" fill="hold">
                                          <p:stCondLst>
                                            <p:cond delay="0"/>
                                          </p:stCondLst>
                                        </p:cTn>
                                        <p:tgtEl>
                                          <p:spTgt spid="8201"/>
                                        </p:tgtEl>
                                        <p:attrNameLst>
                                          <p:attrName>style.visibility</p:attrName>
                                        </p:attrNameLst>
                                      </p:cBhvr>
                                      <p:to>
                                        <p:strVal val="visible"/>
                                      </p:to>
                                    </p:set>
                                    <p:animEffect transition="in" filter="box(in)">
                                      <p:cBhvr additive="repl">
                                        <p:cTn id="23" dur="500"/>
                                        <p:tgtEl>
                                          <p:spTgt spid="8201"/>
                                        </p:tgtEl>
                                      </p:cBhvr>
                                    </p:animEffect>
                                  </p:childTnLst>
                                </p:cTn>
                              </p:par>
                              <p:par>
                                <p:cTn id="24" presetID="4" presetClass="entr" presetSubtype="16" fill="hold" nodeType="withEffect">
                                  <p:stCondLst>
                                    <p:cond delay="0"/>
                                  </p:stCondLst>
                                  <p:childTnLst>
                                    <p:set>
                                      <p:cBhvr additive="repl">
                                        <p:cTn id="25" dur="1" fill="hold">
                                          <p:stCondLst>
                                            <p:cond delay="0"/>
                                          </p:stCondLst>
                                        </p:cTn>
                                        <p:tgtEl>
                                          <p:spTgt spid="8202"/>
                                        </p:tgtEl>
                                        <p:attrNameLst>
                                          <p:attrName>style.visibility</p:attrName>
                                        </p:attrNameLst>
                                      </p:cBhvr>
                                      <p:to>
                                        <p:strVal val="visible"/>
                                      </p:to>
                                    </p:set>
                                    <p:animEffect transition="in" filter="box(in)">
                                      <p:cBhvr additive="repl">
                                        <p:cTn id="26" dur="500"/>
                                        <p:tgtEl>
                                          <p:spTgt spid="82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nodeType="clickEffect">
                                  <p:stCondLst>
                                    <p:cond delay="0"/>
                                  </p:stCondLst>
                                  <p:childTnLst>
                                    <p:set>
                                      <p:cBhvr additive="repl">
                                        <p:cTn id="30" dur="1" fill="hold">
                                          <p:stCondLst>
                                            <p:cond delay="0"/>
                                          </p:stCondLst>
                                        </p:cTn>
                                        <p:tgtEl>
                                          <p:spTgt spid="8196"/>
                                        </p:tgtEl>
                                        <p:attrNameLst>
                                          <p:attrName>style.visibility</p:attrName>
                                        </p:attrNameLst>
                                      </p:cBhvr>
                                      <p:to>
                                        <p:strVal val="visible"/>
                                      </p:to>
                                    </p:set>
                                    <p:animEffect transition="in" filter="box(in)">
                                      <p:cBhvr additive="repl">
                                        <p:cTn id="31" dur="500"/>
                                        <p:tgtEl>
                                          <p:spTgt spid="8196"/>
                                        </p:tgtEl>
                                      </p:cBhvr>
                                    </p:animEffect>
                                  </p:childTnLst>
                                </p:cTn>
                              </p:par>
                              <p:par>
                                <p:cTn id="32" presetID="4" presetClass="entr" presetSubtype="16" fill="hold" nodeType="withEffect">
                                  <p:stCondLst>
                                    <p:cond delay="0"/>
                                  </p:stCondLst>
                                  <p:childTnLst>
                                    <p:set>
                                      <p:cBhvr additive="repl">
                                        <p:cTn id="33" dur="1" fill="hold">
                                          <p:stCondLst>
                                            <p:cond delay="0"/>
                                          </p:stCondLst>
                                        </p:cTn>
                                        <p:tgtEl>
                                          <p:spTgt spid="8197"/>
                                        </p:tgtEl>
                                        <p:attrNameLst>
                                          <p:attrName>style.visibility</p:attrName>
                                        </p:attrNameLst>
                                      </p:cBhvr>
                                      <p:to>
                                        <p:strVal val="visible"/>
                                      </p:to>
                                    </p:set>
                                    <p:animEffect transition="in" filter="box(in)">
                                      <p:cBhvr additive="repl">
                                        <p:cTn id="34" dur="500"/>
                                        <p:tgtEl>
                                          <p:spTgt spid="8197"/>
                                        </p:tgtEl>
                                      </p:cBhvr>
                                    </p:animEffect>
                                  </p:childTnLst>
                                </p:cTn>
                              </p:par>
                              <p:par>
                                <p:cTn id="35" presetID="4" presetClass="entr" presetSubtype="16" fill="hold" nodeType="withEffect">
                                  <p:stCondLst>
                                    <p:cond delay="0"/>
                                  </p:stCondLst>
                                  <p:childTnLst>
                                    <p:set>
                                      <p:cBhvr additive="repl">
                                        <p:cTn id="36" dur="1" fill="hold">
                                          <p:stCondLst>
                                            <p:cond delay="0"/>
                                          </p:stCondLst>
                                        </p:cTn>
                                        <p:tgtEl>
                                          <p:spTgt spid="8203"/>
                                        </p:tgtEl>
                                        <p:attrNameLst>
                                          <p:attrName>style.visibility</p:attrName>
                                        </p:attrNameLst>
                                      </p:cBhvr>
                                      <p:to>
                                        <p:strVal val="visible"/>
                                      </p:to>
                                    </p:set>
                                    <p:animEffect transition="in" filter="box(in)">
                                      <p:cBhvr additive="repl">
                                        <p:cTn id="37" dur="500"/>
                                        <p:tgtEl>
                                          <p:spTgt spid="8203"/>
                                        </p:tgtEl>
                                      </p:cBhvr>
                                    </p:animEffect>
                                  </p:childTnLst>
                                </p:cTn>
                              </p:par>
                              <p:par>
                                <p:cTn id="38" presetID="4" presetClass="entr" presetSubtype="16" fill="hold" nodeType="withEffect">
                                  <p:stCondLst>
                                    <p:cond delay="0"/>
                                  </p:stCondLst>
                                  <p:childTnLst>
                                    <p:set>
                                      <p:cBhvr additive="repl">
                                        <p:cTn id="39" dur="1" fill="hold">
                                          <p:stCondLst>
                                            <p:cond delay="0"/>
                                          </p:stCondLst>
                                        </p:cTn>
                                        <p:tgtEl>
                                          <p:spTgt spid="8204"/>
                                        </p:tgtEl>
                                        <p:attrNameLst>
                                          <p:attrName>style.visibility</p:attrName>
                                        </p:attrNameLst>
                                      </p:cBhvr>
                                      <p:to>
                                        <p:strVal val="visible"/>
                                      </p:to>
                                    </p:set>
                                    <p:animEffect transition="in" filter="box(in)">
                                      <p:cBhvr additive="repl">
                                        <p:cTn id="40" dur="500"/>
                                        <p:tgtEl>
                                          <p:spTgt spid="820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nodeType="clickEffect">
                                  <p:stCondLst>
                                    <p:cond delay="0"/>
                                  </p:stCondLst>
                                  <p:childTnLst>
                                    <p:set>
                                      <p:cBhvr additive="repl">
                                        <p:cTn id="44" dur="1" fill="hold">
                                          <p:stCondLst>
                                            <p:cond delay="0"/>
                                          </p:stCondLst>
                                        </p:cTn>
                                        <p:tgtEl>
                                          <p:spTgt spid="8207"/>
                                        </p:tgtEl>
                                        <p:attrNameLst>
                                          <p:attrName>style.visibility</p:attrName>
                                        </p:attrNameLst>
                                      </p:cBhvr>
                                      <p:to>
                                        <p:strVal val="visible"/>
                                      </p:to>
                                    </p:set>
                                    <p:animEffect transition="in" filter="box(in)">
                                      <p:cBhvr additive="repl">
                                        <p:cTn id="45" dur="500"/>
                                        <p:tgtEl>
                                          <p:spTgt spid="8207"/>
                                        </p:tgtEl>
                                      </p:cBhvr>
                                    </p:animEffect>
                                  </p:childTnLst>
                                </p:cTn>
                              </p:par>
                              <p:par>
                                <p:cTn id="46" presetID="4" presetClass="entr" presetSubtype="16" fill="hold" nodeType="withEffect">
                                  <p:stCondLst>
                                    <p:cond delay="0"/>
                                  </p:stCondLst>
                                  <p:childTnLst>
                                    <p:set>
                                      <p:cBhvr additive="repl">
                                        <p:cTn id="47" dur="1" fill="hold">
                                          <p:stCondLst>
                                            <p:cond delay="0"/>
                                          </p:stCondLst>
                                        </p:cTn>
                                        <p:tgtEl>
                                          <p:spTgt spid="8208"/>
                                        </p:tgtEl>
                                        <p:attrNameLst>
                                          <p:attrName>style.visibility</p:attrName>
                                        </p:attrNameLst>
                                      </p:cBhvr>
                                      <p:to>
                                        <p:strVal val="visible"/>
                                      </p:to>
                                    </p:set>
                                    <p:animEffect transition="in" filter="box(in)">
                                      <p:cBhvr additive="repl">
                                        <p:cTn id="48" dur="500"/>
                                        <p:tgtEl>
                                          <p:spTgt spid="8208"/>
                                        </p:tgtEl>
                                      </p:cBhvr>
                                    </p:animEffect>
                                  </p:childTnLst>
                                </p:cTn>
                              </p:par>
                              <p:par>
                                <p:cTn id="49" presetID="4" presetClass="entr" presetSubtype="16" fill="hold" nodeType="withEffect">
                                  <p:stCondLst>
                                    <p:cond delay="0"/>
                                  </p:stCondLst>
                                  <p:childTnLst>
                                    <p:set>
                                      <p:cBhvr additive="repl">
                                        <p:cTn id="50" dur="1" fill="hold">
                                          <p:stCondLst>
                                            <p:cond delay="0"/>
                                          </p:stCondLst>
                                        </p:cTn>
                                        <p:tgtEl>
                                          <p:spTgt spid="8209"/>
                                        </p:tgtEl>
                                        <p:attrNameLst>
                                          <p:attrName>style.visibility</p:attrName>
                                        </p:attrNameLst>
                                      </p:cBhvr>
                                      <p:to>
                                        <p:strVal val="visible"/>
                                      </p:to>
                                    </p:set>
                                    <p:animEffect transition="in" filter="box(in)">
                                      <p:cBhvr additive="repl">
                                        <p:cTn id="51" dur="500"/>
                                        <p:tgtEl>
                                          <p:spTgt spid="820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4" presetClass="entr" presetSubtype="16" fill="hold" nodeType="clickEffect">
                                  <p:stCondLst>
                                    <p:cond delay="0"/>
                                  </p:stCondLst>
                                  <p:childTnLst>
                                    <p:set>
                                      <p:cBhvr additive="repl">
                                        <p:cTn id="55" dur="1" fill="hold">
                                          <p:stCondLst>
                                            <p:cond delay="0"/>
                                          </p:stCondLst>
                                        </p:cTn>
                                        <p:tgtEl>
                                          <p:spTgt spid="8205"/>
                                        </p:tgtEl>
                                        <p:attrNameLst>
                                          <p:attrName>style.visibility</p:attrName>
                                        </p:attrNameLst>
                                      </p:cBhvr>
                                      <p:to>
                                        <p:strVal val="visible"/>
                                      </p:to>
                                    </p:set>
                                    <p:animEffect transition="in" filter="box(in)">
                                      <p:cBhvr additive="repl">
                                        <p:cTn id="56" dur="500"/>
                                        <p:tgtEl>
                                          <p:spTgt spid="8205"/>
                                        </p:tgtEl>
                                      </p:cBhvr>
                                    </p:animEffect>
                                  </p:childTnLst>
                                </p:cTn>
                              </p:par>
                              <p:par>
                                <p:cTn id="57" presetID="4" presetClass="entr" presetSubtype="16" fill="hold" nodeType="withEffect">
                                  <p:stCondLst>
                                    <p:cond delay="0"/>
                                  </p:stCondLst>
                                  <p:childTnLst>
                                    <p:set>
                                      <p:cBhvr additive="repl">
                                        <p:cTn id="58" dur="1" fill="hold">
                                          <p:stCondLst>
                                            <p:cond delay="0"/>
                                          </p:stCondLst>
                                        </p:cTn>
                                        <p:tgtEl>
                                          <p:spTgt spid="8206"/>
                                        </p:tgtEl>
                                        <p:attrNameLst>
                                          <p:attrName>style.visibility</p:attrName>
                                        </p:attrNameLst>
                                      </p:cBhvr>
                                      <p:to>
                                        <p:strVal val="visible"/>
                                      </p:to>
                                    </p:set>
                                    <p:animEffect transition="in" filter="box(in)">
                                      <p:cBhvr additive="repl">
                                        <p:cTn id="59" dur="500"/>
                                        <p:tgtEl>
                                          <p:spTgt spid="8206"/>
                                        </p:tgtEl>
                                      </p:cBhvr>
                                    </p:animEffect>
                                  </p:childTnLst>
                                </p:cTn>
                              </p:par>
                              <p:par>
                                <p:cTn id="60" presetID="4" presetClass="entr" presetSubtype="16" fill="hold" grpId="0" nodeType="withEffect">
                                  <p:stCondLst>
                                    <p:cond delay="0"/>
                                  </p:stCondLst>
                                  <p:childTnLst>
                                    <p:set>
                                      <p:cBhvr additive="repl">
                                        <p:cTn id="61" dur="1" fill="hold">
                                          <p:stCondLst>
                                            <p:cond delay="0"/>
                                          </p:stCondLst>
                                        </p:cTn>
                                        <p:tgtEl>
                                          <p:spTgt spid="8210"/>
                                        </p:tgtEl>
                                        <p:attrNameLst>
                                          <p:attrName>style.visibility</p:attrName>
                                        </p:attrNameLst>
                                      </p:cBhvr>
                                      <p:to>
                                        <p:strVal val="visible"/>
                                      </p:to>
                                    </p:set>
                                    <p:animEffect transition="in" filter="box(in)">
                                      <p:cBhvr additive="repl">
                                        <p:cTn id="62" dur="500"/>
                                        <p:tgtEl>
                                          <p:spTgt spid="8210"/>
                                        </p:tgtEl>
                                      </p:cBhvr>
                                    </p:animEffect>
                                  </p:childTnLst>
                                </p:cTn>
                              </p:par>
                              <p:par>
                                <p:cTn id="63" presetID="4" presetClass="entr" presetSubtype="16" fill="hold" grpId="0" nodeType="withEffect">
                                  <p:stCondLst>
                                    <p:cond delay="0"/>
                                  </p:stCondLst>
                                  <p:childTnLst>
                                    <p:set>
                                      <p:cBhvr additive="repl">
                                        <p:cTn id="64" dur="1" fill="hold">
                                          <p:stCondLst>
                                            <p:cond delay="0"/>
                                          </p:stCondLst>
                                        </p:cTn>
                                        <p:tgtEl>
                                          <p:spTgt spid="8211"/>
                                        </p:tgtEl>
                                        <p:attrNameLst>
                                          <p:attrName>style.visibility</p:attrName>
                                        </p:attrNameLst>
                                      </p:cBhvr>
                                      <p:to>
                                        <p:strVal val="visible"/>
                                      </p:to>
                                    </p:set>
                                    <p:animEffect transition="in" filter="box(in)">
                                      <p:cBhvr additive="repl">
                                        <p:cTn id="65" dur="500"/>
                                        <p:tgtEl>
                                          <p:spTgt spid="8211"/>
                                        </p:tgtEl>
                                      </p:cBhvr>
                                    </p:animEffect>
                                  </p:childTnLst>
                                </p:cTn>
                              </p:par>
                              <p:par>
                                <p:cTn id="66" presetID="4" presetClass="entr" presetSubtype="16" fill="hold" grpId="0" nodeType="withEffect">
                                  <p:stCondLst>
                                    <p:cond delay="0"/>
                                  </p:stCondLst>
                                  <p:childTnLst>
                                    <p:set>
                                      <p:cBhvr additive="repl">
                                        <p:cTn id="67" dur="1" fill="hold">
                                          <p:stCondLst>
                                            <p:cond delay="0"/>
                                          </p:stCondLst>
                                        </p:cTn>
                                        <p:tgtEl>
                                          <p:spTgt spid="8212"/>
                                        </p:tgtEl>
                                        <p:attrNameLst>
                                          <p:attrName>style.visibility</p:attrName>
                                        </p:attrNameLst>
                                      </p:cBhvr>
                                      <p:to>
                                        <p:strVal val="visible"/>
                                      </p:to>
                                    </p:set>
                                    <p:animEffect transition="in" filter="box(in)">
                                      <p:cBhvr additive="repl">
                                        <p:cTn id="68" dur="500"/>
                                        <p:tgtEl>
                                          <p:spTgt spid="8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animBg="1"/>
      <p:bldP spid="8199" grpId="0" animBg="1"/>
      <p:bldP spid="8200" grpId="0" animBg="1"/>
      <p:bldP spid="8210" grpId="0" animBg="1"/>
      <p:bldP spid="8211" grpId="0" animBg="1"/>
      <p:bldP spid="82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Gal 4,4-5</a:t>
            </a:r>
          </a:p>
        </p:txBody>
      </p:sp>
      <p:sp>
        <p:nvSpPr>
          <p:cNvPr id="9218" name="Rectangle 2"/>
          <p:cNvSpPr>
            <a:spLocks noGrp="1" noChangeArrowheads="1"/>
          </p:cNvSpPr>
          <p:nvPr>
            <p:ph type="body" idx="1"/>
          </p:nvPr>
        </p:nvSpPr>
        <p:spPr>
          <a:xfrm>
            <a:off x="503238" y="1768475"/>
            <a:ext cx="9043987" cy="2649538"/>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 </a:t>
            </a:r>
            <a:r>
              <a:rPr lang="da-DK" altLang="da-DK" sz="4000"/>
              <a:t>  Men da tidens fylde kom, sendte Gud sin søn, født af en kvinde, født under loven, </a:t>
            </a:r>
            <a:r>
              <a:rPr lang="da-DK" altLang="da-DK" sz="4000" b="1">
                <a:effectLst>
                  <a:outerShdw blurRad="38100" dist="38100" dir="2700000" algn="tl">
                    <a:srgbClr val="C0C0C0"/>
                  </a:outerShdw>
                </a:effectLst>
              </a:rPr>
              <a:t>for at han skulle</a:t>
            </a:r>
            <a:r>
              <a:rPr lang="da-DK" altLang="da-DK" sz="4000"/>
              <a:t> </a:t>
            </a:r>
            <a:r>
              <a:rPr lang="da-DK" altLang="da-DK" sz="4000" b="1">
                <a:effectLst>
                  <a:outerShdw blurRad="38100" dist="38100" dir="2700000" algn="tl">
                    <a:srgbClr val="C0C0C0"/>
                  </a:outerShdw>
                </a:effectLst>
              </a:rPr>
              <a:t>løskøbe dem, der var under loven</a:t>
            </a:r>
            <a:r>
              <a:rPr lang="da-DK" altLang="da-DK" sz="4000"/>
              <a:t>, for at vi skulle få barnekår</a:t>
            </a:r>
            <a:r>
              <a:rPr lang="da-DK" altLang="da-DK"/>
              <a:t>.</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503238" y="301625"/>
            <a:ext cx="9043987" cy="1235075"/>
          </a:xfrm>
          <a:ln/>
        </p:spPr>
        <p:txBody>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t>2. Lovens virkning</a:t>
            </a:r>
          </a:p>
        </p:txBody>
      </p:sp>
      <p:sp>
        <p:nvSpPr>
          <p:cNvPr id="10242" name="Rectangle 2"/>
          <p:cNvSpPr>
            <a:spLocks noGrp="1" noChangeArrowheads="1"/>
          </p:cNvSpPr>
          <p:nvPr>
            <p:ph type="body" idx="1"/>
          </p:nvPr>
        </p:nvSpPr>
        <p:spPr>
          <a:xfrm>
            <a:off x="503238" y="1768475"/>
            <a:ext cx="9043987" cy="2366963"/>
          </a:xfrm>
          <a:ln/>
        </p:spPr>
        <p:txBody>
          <a:bodyPr/>
          <a:lstStyle/>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latin typeface="Calibri" pitchFamily="32" charset="0"/>
              </a:rPr>
              <a:t>Den afslører synd v. 7, </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latin typeface="Calibri" pitchFamily="32" charset="0"/>
              </a:rPr>
              <a:t>den vækker synd v.8-9, </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latin typeface="Calibri" pitchFamily="32" charset="0"/>
              </a:rPr>
              <a:t>den dræber via synden v. 10-11 </a:t>
            </a:r>
          </a:p>
          <a:p>
            <a:pPr indent="-339725">
              <a:buClrTx/>
              <a:buFontTx/>
              <a:buNone/>
              <a:tabLst>
                <a:tab pos="34290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a-DK" altLang="da-DK">
                <a:latin typeface="Calibri" pitchFamily="32" charset="0"/>
              </a:rPr>
              <a:t>den viser syndens syndighed v.12-13</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ontortema">
  <a:themeElements>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tema">
      <a:majorFont>
        <a:latin typeface="Arial"/>
        <a:ea typeface="MS Gothic"/>
        <a:cs typeface=""/>
      </a:majorFont>
      <a:minorFont>
        <a:latin typeface="Arial"/>
        <a:ea typeface="MS Gothic"/>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7000"/>
          </a:lnSpc>
          <a:spcBef>
            <a:spcPct val="0"/>
          </a:spcBef>
          <a:spcAft>
            <a:spcPct val="0"/>
          </a:spcAft>
          <a:buClr>
            <a:srgbClr val="000000"/>
          </a:buClr>
          <a:buSzPct val="100000"/>
          <a:buFont typeface="Times New Roman" pitchFamily="16" charset="0"/>
          <a:buNone/>
          <a:tabLst/>
          <a:defRPr kumimoji="0" lang="en-GB" altLang="da-DK" sz="1800" b="0" i="0" u="none" strike="noStrike" cap="none" normalizeH="0" baseline="0" smtClean="0">
            <a:ln>
              <a:noFill/>
            </a:ln>
            <a:solidFill>
              <a:schemeClr val="bg1"/>
            </a:solidFill>
            <a:effectLst/>
            <a:latin typeface="Arial"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87000"/>
          </a:lnSpc>
          <a:spcBef>
            <a:spcPct val="0"/>
          </a:spcBef>
          <a:spcAft>
            <a:spcPct val="0"/>
          </a:spcAft>
          <a:buClr>
            <a:srgbClr val="000000"/>
          </a:buClr>
          <a:buSzPct val="100000"/>
          <a:buFont typeface="Times New Roman" pitchFamily="16" charset="0"/>
          <a:buNone/>
          <a:tabLst/>
          <a:defRPr kumimoji="0" lang="en-GB" altLang="da-DK" sz="1800" b="0" i="0" u="none" strike="noStrike" cap="none" normalizeH="0" baseline="0" smtClean="0">
            <a:ln>
              <a:noFill/>
            </a:ln>
            <a:solidFill>
              <a:schemeClr val="bg1"/>
            </a:solidFill>
            <a:effectLst/>
            <a:latin typeface="Arial" charset="0"/>
            <a:ea typeface="MS Gothic" charset="-128"/>
          </a:defRPr>
        </a:defPPr>
      </a:lstStyle>
    </a:lnDef>
  </a:objectDefaults>
  <a:extraClrSchemeLst>
    <a:extraClrScheme>
      <a:clrScheme name="Kontort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ntort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Kontort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ntort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ntort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ntort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Kontort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34576</TotalTime>
  <Words>686</Words>
  <Application>Microsoft Office PowerPoint</Application>
  <PresentationFormat>Brugerdefineret</PresentationFormat>
  <Paragraphs>56</Paragraphs>
  <Slides>11</Slides>
  <Notes>10</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Diastitler</vt:lpstr>
      </vt:variant>
      <vt:variant>
        <vt:i4>11</vt:i4>
      </vt:variant>
    </vt:vector>
  </HeadingPairs>
  <TitlesOfParts>
    <vt:vector size="17" baseType="lpstr">
      <vt:lpstr>Times New Roman</vt:lpstr>
      <vt:lpstr>Arial</vt:lpstr>
      <vt:lpstr>MS Gothic</vt:lpstr>
      <vt:lpstr>Arial Unicode MS</vt:lpstr>
      <vt:lpstr>Calibri</vt:lpstr>
      <vt:lpstr>Kontortema</vt:lpstr>
      <vt:lpstr>PowerPoint-præsentation</vt:lpstr>
      <vt:lpstr>Romerbrevet kap. 7  Den døde kvinde,  der skal giftes med Jesus  Søndag, den 21. juni 2015 Aalborg Frimenighed</vt:lpstr>
      <vt:lpstr>Lovens før og nu</vt:lpstr>
      <vt:lpstr>Loven er for Guds folk</vt:lpstr>
      <vt:lpstr>3 dimensioner af loven i Rom 7</vt:lpstr>
      <vt:lpstr>Rom 7,1-6</vt:lpstr>
      <vt:lpstr>1. Lovens autoritet</vt:lpstr>
      <vt:lpstr>Gal 4,4-5</vt:lpstr>
      <vt:lpstr>2. Lovens virkning</vt:lpstr>
      <vt:lpstr>3. Hvad loven ikke kan</vt:lpstr>
      <vt:lpstr>Rom 7,14-25  Det gamle menneske (Adam, kødet) versus Det nye menneske (Kristus, Ånd)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aafm</dc:creator>
  <cp:lastModifiedBy>aafm</cp:lastModifiedBy>
  <cp:revision>3</cp:revision>
  <cp:lastPrinted>1601-01-01T00:00:00Z</cp:lastPrinted>
  <dcterms:created xsi:type="dcterms:W3CDTF">1601-01-01T00:00:00Z</dcterms:created>
  <dcterms:modified xsi:type="dcterms:W3CDTF">2015-06-21T09:41:36Z</dcterms:modified>
</cp:coreProperties>
</file>