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3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Hvidberg" userId="f35e781aa104de61" providerId="LiveId" clId="{AD0B9C5A-9876-4570-AE25-CB9D7B68FDDB}"/>
    <pc:docChg chg="custSel addSld modSld">
      <pc:chgData name="Daniel Hvidberg" userId="f35e781aa104de61" providerId="LiveId" clId="{AD0B9C5A-9876-4570-AE25-CB9D7B68FDDB}" dt="2018-01-25T21:04:16.845" v="120" actId="6549"/>
      <pc:docMkLst>
        <pc:docMk/>
      </pc:docMkLst>
      <pc:sldChg chg="addSp delSp modSp">
        <pc:chgData name="Daniel Hvidberg" userId="f35e781aa104de61" providerId="LiveId" clId="{AD0B9C5A-9876-4570-AE25-CB9D7B68FDDB}" dt="2018-01-25T20:51:30.647" v="20" actId="5793"/>
        <pc:sldMkLst>
          <pc:docMk/>
          <pc:sldMk cId="2609406132" sldId="256"/>
        </pc:sldMkLst>
        <pc:spChg chg="add del">
          <ac:chgData name="Daniel Hvidberg" userId="f35e781aa104de61" providerId="LiveId" clId="{AD0B9C5A-9876-4570-AE25-CB9D7B68FDDB}" dt="2018-01-25T20:50:11.342" v="1"/>
          <ac:spMkLst>
            <pc:docMk/>
            <pc:sldMk cId="2609406132" sldId="256"/>
            <ac:spMk id="4" creationId="{A3D7D3A7-A89A-47D3-A676-EAE8EBF8BFEA}"/>
          </ac:spMkLst>
        </pc:spChg>
        <pc:spChg chg="add mod">
          <ac:chgData name="Daniel Hvidberg" userId="f35e781aa104de61" providerId="LiveId" clId="{AD0B9C5A-9876-4570-AE25-CB9D7B68FDDB}" dt="2018-01-25T20:51:30.647" v="20" actId="5793"/>
          <ac:spMkLst>
            <pc:docMk/>
            <pc:sldMk cId="2609406132" sldId="256"/>
            <ac:spMk id="5" creationId="{896FEDD6-C4AF-4BCC-8617-F2939DC9FE5A}"/>
          </ac:spMkLst>
        </pc:spChg>
      </pc:sldChg>
      <pc:sldChg chg="addSp modSp add">
        <pc:chgData name="Daniel Hvidberg" userId="f35e781aa104de61" providerId="LiveId" clId="{AD0B9C5A-9876-4570-AE25-CB9D7B68FDDB}" dt="2018-01-25T20:52:53.238" v="31" actId="20577"/>
        <pc:sldMkLst>
          <pc:docMk/>
          <pc:sldMk cId="3754322366" sldId="257"/>
        </pc:sldMkLst>
        <pc:spChg chg="add mod">
          <ac:chgData name="Daniel Hvidberg" userId="f35e781aa104de61" providerId="LiveId" clId="{AD0B9C5A-9876-4570-AE25-CB9D7B68FDDB}" dt="2018-01-25T20:52:53.238" v="31" actId="20577"/>
          <ac:spMkLst>
            <pc:docMk/>
            <pc:sldMk cId="3754322366" sldId="257"/>
            <ac:spMk id="2" creationId="{50E3CF24-6AFE-4AF8-9314-C45625E32E1F}"/>
          </ac:spMkLst>
        </pc:spChg>
      </pc:sldChg>
      <pc:sldChg chg="addSp modSp add">
        <pc:chgData name="Daniel Hvidberg" userId="f35e781aa104de61" providerId="LiveId" clId="{AD0B9C5A-9876-4570-AE25-CB9D7B68FDDB}" dt="2018-01-25T20:55:06.193" v="51" actId="1076"/>
        <pc:sldMkLst>
          <pc:docMk/>
          <pc:sldMk cId="2823533416" sldId="258"/>
        </pc:sldMkLst>
        <pc:spChg chg="add mod">
          <ac:chgData name="Daniel Hvidberg" userId="f35e781aa104de61" providerId="LiveId" clId="{AD0B9C5A-9876-4570-AE25-CB9D7B68FDDB}" dt="2018-01-25T20:55:06.193" v="51" actId="1076"/>
          <ac:spMkLst>
            <pc:docMk/>
            <pc:sldMk cId="2823533416" sldId="258"/>
            <ac:spMk id="2" creationId="{9FEDD963-F3E1-43F7-8E91-90EC28C48B97}"/>
          </ac:spMkLst>
        </pc:spChg>
      </pc:sldChg>
      <pc:sldChg chg="addSp modSp add">
        <pc:chgData name="Daniel Hvidberg" userId="f35e781aa104de61" providerId="LiveId" clId="{AD0B9C5A-9876-4570-AE25-CB9D7B68FDDB}" dt="2018-01-25T20:54:58.080" v="50" actId="1076"/>
        <pc:sldMkLst>
          <pc:docMk/>
          <pc:sldMk cId="2295073188" sldId="259"/>
        </pc:sldMkLst>
        <pc:spChg chg="add mod">
          <ac:chgData name="Daniel Hvidberg" userId="f35e781aa104de61" providerId="LiveId" clId="{AD0B9C5A-9876-4570-AE25-CB9D7B68FDDB}" dt="2018-01-25T20:54:58.080" v="50" actId="1076"/>
          <ac:spMkLst>
            <pc:docMk/>
            <pc:sldMk cId="2295073188" sldId="259"/>
            <ac:spMk id="2" creationId="{D093DEFE-A6C3-484A-A7AC-8753AE85B9CA}"/>
          </ac:spMkLst>
        </pc:spChg>
      </pc:sldChg>
      <pc:sldChg chg="addSp delSp modSp add">
        <pc:chgData name="Daniel Hvidberg" userId="f35e781aa104de61" providerId="LiveId" clId="{AD0B9C5A-9876-4570-AE25-CB9D7B68FDDB}" dt="2018-01-25T21:04:16.845" v="120" actId="6549"/>
        <pc:sldMkLst>
          <pc:docMk/>
          <pc:sldMk cId="4176990998" sldId="260"/>
        </pc:sldMkLst>
        <pc:spChg chg="add del">
          <ac:chgData name="Daniel Hvidberg" userId="f35e781aa104de61" providerId="LiveId" clId="{AD0B9C5A-9876-4570-AE25-CB9D7B68FDDB}" dt="2018-01-25T20:55:46.189" v="54"/>
          <ac:spMkLst>
            <pc:docMk/>
            <pc:sldMk cId="4176990998" sldId="260"/>
            <ac:spMk id="2" creationId="{AD83C368-7C30-434C-AF76-67DC0C9B2DB5}"/>
          </ac:spMkLst>
        </pc:spChg>
        <pc:spChg chg="add mod">
          <ac:chgData name="Daniel Hvidberg" userId="f35e781aa104de61" providerId="LiveId" clId="{AD0B9C5A-9876-4570-AE25-CB9D7B68FDDB}" dt="2018-01-25T21:04:16.845" v="120" actId="6549"/>
          <ac:spMkLst>
            <pc:docMk/>
            <pc:sldMk cId="4176990998" sldId="260"/>
            <ac:spMk id="3" creationId="{8E110A7E-CAF2-4DF8-831B-8B0AE7351F6F}"/>
          </ac:spMkLst>
        </pc:spChg>
      </pc:sldChg>
      <pc:sldChg chg="addSp modSp add">
        <pc:chgData name="Daniel Hvidberg" userId="f35e781aa104de61" providerId="LiveId" clId="{AD0B9C5A-9876-4570-AE25-CB9D7B68FDDB}" dt="2018-01-25T20:58:11.595" v="73" actId="20577"/>
        <pc:sldMkLst>
          <pc:docMk/>
          <pc:sldMk cId="2245106890" sldId="261"/>
        </pc:sldMkLst>
        <pc:spChg chg="add mod">
          <ac:chgData name="Daniel Hvidberg" userId="f35e781aa104de61" providerId="LiveId" clId="{AD0B9C5A-9876-4570-AE25-CB9D7B68FDDB}" dt="2018-01-25T20:58:11.595" v="73" actId="20577"/>
          <ac:spMkLst>
            <pc:docMk/>
            <pc:sldMk cId="2245106890" sldId="261"/>
            <ac:spMk id="2" creationId="{9DB0886A-D5BC-465B-9837-217923A1C1C7}"/>
          </ac:spMkLst>
        </pc:spChg>
      </pc:sldChg>
      <pc:sldChg chg="addSp modSp add">
        <pc:chgData name="Daniel Hvidberg" userId="f35e781aa104de61" providerId="LiveId" clId="{AD0B9C5A-9876-4570-AE25-CB9D7B68FDDB}" dt="2018-01-25T20:59:13.391" v="81" actId="255"/>
        <pc:sldMkLst>
          <pc:docMk/>
          <pc:sldMk cId="1951941095" sldId="262"/>
        </pc:sldMkLst>
        <pc:spChg chg="add mod">
          <ac:chgData name="Daniel Hvidberg" userId="f35e781aa104de61" providerId="LiveId" clId="{AD0B9C5A-9876-4570-AE25-CB9D7B68FDDB}" dt="2018-01-25T20:59:13.391" v="81" actId="255"/>
          <ac:spMkLst>
            <pc:docMk/>
            <pc:sldMk cId="1951941095" sldId="262"/>
            <ac:spMk id="2" creationId="{8B7573BE-EDAA-4434-BD72-CEE4584396AC}"/>
          </ac:spMkLst>
        </pc:spChg>
      </pc:sldChg>
      <pc:sldChg chg="addSp modSp add">
        <pc:chgData name="Daniel Hvidberg" userId="f35e781aa104de61" providerId="LiveId" clId="{AD0B9C5A-9876-4570-AE25-CB9D7B68FDDB}" dt="2018-01-25T21:00:47.233" v="95" actId="1076"/>
        <pc:sldMkLst>
          <pc:docMk/>
          <pc:sldMk cId="3190620559" sldId="263"/>
        </pc:sldMkLst>
        <pc:spChg chg="add mod">
          <ac:chgData name="Daniel Hvidberg" userId="f35e781aa104de61" providerId="LiveId" clId="{AD0B9C5A-9876-4570-AE25-CB9D7B68FDDB}" dt="2018-01-25T21:00:47.233" v="95" actId="1076"/>
          <ac:spMkLst>
            <pc:docMk/>
            <pc:sldMk cId="3190620559" sldId="263"/>
            <ac:spMk id="2" creationId="{839C920A-4D35-4171-8D64-5D9E4A581835}"/>
          </ac:spMkLst>
        </pc:spChg>
      </pc:sldChg>
      <pc:sldChg chg="addSp modSp add">
        <pc:chgData name="Daniel Hvidberg" userId="f35e781aa104de61" providerId="LiveId" clId="{AD0B9C5A-9876-4570-AE25-CB9D7B68FDDB}" dt="2018-01-25T21:02:44.924" v="117" actId="1076"/>
        <pc:sldMkLst>
          <pc:docMk/>
          <pc:sldMk cId="1642096787" sldId="264"/>
        </pc:sldMkLst>
        <pc:spChg chg="add mod">
          <ac:chgData name="Daniel Hvidberg" userId="f35e781aa104de61" providerId="LiveId" clId="{AD0B9C5A-9876-4570-AE25-CB9D7B68FDDB}" dt="2018-01-25T21:02:44.924" v="117" actId="1076"/>
          <ac:spMkLst>
            <pc:docMk/>
            <pc:sldMk cId="1642096787" sldId="264"/>
            <ac:spMk id="2" creationId="{56D02DF6-BA35-4D2D-AB56-0FC13593CBBA}"/>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da-DK"/>
              <a:t>Klik for at redigere titeltypografien i masteren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k billede med billedteks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Date Placeholder 4"/>
          <p:cNvSpPr>
            <a:spLocks noGrp="1"/>
          </p:cNvSpPr>
          <p:nvPr>
            <p:ph type="dt" sz="half" idx="10"/>
          </p:nvPr>
        </p:nvSpPr>
        <p:spPr/>
        <p:txBody>
          <a:bodyPr/>
          <a:lstStyle/>
          <a:p>
            <a:fld id="{48A87A34-81AB-432B-8DAE-1953F412C126}" type="datetimeFigureOut">
              <a:rPr lang="en-US" dirty="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da-DK"/>
              <a:t>Klik for at redigere titeltypografien i masteren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Date Placeholder 4"/>
          <p:cNvSpPr>
            <a:spLocks noGrp="1"/>
          </p:cNvSpPr>
          <p:nvPr>
            <p:ph type="dt" sz="half" idx="10"/>
          </p:nvPr>
        </p:nvSpPr>
        <p:spPr/>
        <p:txBody>
          <a:bodyPr/>
          <a:lstStyle/>
          <a:p>
            <a:fld id="{48A87A34-81AB-432B-8DAE-1953F412C126}" type="datetimeFigureOut">
              <a:rPr lang="en-US" dirty="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da-DK"/>
              <a:t>Klik for at redigere titeltypografien i masteren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Date Placeholder 4"/>
          <p:cNvSpPr>
            <a:spLocks noGrp="1"/>
          </p:cNvSpPr>
          <p:nvPr>
            <p:ph type="dt" sz="half" idx="10"/>
          </p:nvPr>
        </p:nvSpPr>
        <p:spPr/>
        <p:txBody>
          <a:bodyPr/>
          <a:lstStyle/>
          <a:p>
            <a:fld id="{48A87A34-81AB-432B-8DAE-1953F412C126}" type="datetimeFigureOut">
              <a:rPr lang="en-US" dirty="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da-DK"/>
              <a:t>Klik for at redigere titeltypografien i masteren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Date Placeholder 4"/>
          <p:cNvSpPr>
            <a:spLocks noGrp="1"/>
          </p:cNvSpPr>
          <p:nvPr>
            <p:ph type="dt" sz="half" idx="10"/>
          </p:nvPr>
        </p:nvSpPr>
        <p:spPr/>
        <p:txBody>
          <a:bodyPr/>
          <a:lstStyle/>
          <a:p>
            <a:fld id="{48A87A34-81AB-432B-8DAE-1953F412C126}" type="datetimeFigureOut">
              <a:rPr lang="en-US" dirty="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da-DK"/>
              <a:t>Klik for at redigere titeltypografien i masteren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3" name="Date Placeholder 2"/>
          <p:cNvSpPr>
            <a:spLocks noGrp="1"/>
          </p:cNvSpPr>
          <p:nvPr>
            <p:ph type="dt" sz="half" idx="10"/>
          </p:nvPr>
        </p:nvSpPr>
        <p:spPr/>
        <p:txBody>
          <a:bodyPr/>
          <a:lstStyle/>
          <a:p>
            <a:fld id="{48A87A34-81AB-432B-8DAE-1953F412C126}" type="datetimeFigureOut">
              <a:rPr lang="en-US" dirty="0"/>
              <a:t>1/25/2018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med billed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da-DK"/>
              <a:t>Klik for at redigere titeltypografien i masteren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Klik på ikonet for at tilføje et billede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Klik på ikonet for at tilføje et billede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a-DK"/>
              <a:t>Klik på ikonet for at tilføje et billede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Rediger teksttypografien i masteren</a:t>
            </a:r>
          </a:p>
        </p:txBody>
      </p:sp>
      <p:sp>
        <p:nvSpPr>
          <p:cNvPr id="3" name="Date Placeholder 2"/>
          <p:cNvSpPr>
            <a:spLocks noGrp="1"/>
          </p:cNvSpPr>
          <p:nvPr>
            <p:ph type="dt" sz="half" idx="10"/>
          </p:nvPr>
        </p:nvSpPr>
        <p:spPr/>
        <p:txBody>
          <a:bodyPr/>
          <a:lstStyle/>
          <a:p>
            <a:fld id="{48A87A34-81AB-432B-8DAE-1953F412C126}" type="datetimeFigureOut">
              <a:rPr lang="en-US" dirty="0"/>
              <a:t>1/25/2018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a-DK"/>
              <a:t>Klik for at redigere titeltypografien i masteren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da-DK"/>
              <a:t>Klik for at redigere titeltypografien i masteren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a-DK"/>
              <a:t>Klik for at redigere titeltypografien i masteren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da-DK"/>
              <a:t>Klik for at redigere titeltypografien i masteren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teksttypografien i masteren</a:t>
            </a:r>
          </a:p>
        </p:txBody>
      </p:sp>
      <p:sp>
        <p:nvSpPr>
          <p:cNvPr id="4" name="Date Placeholder 3"/>
          <p:cNvSpPr>
            <a:spLocks noGrp="1"/>
          </p:cNvSpPr>
          <p:nvPr>
            <p:ph type="dt" sz="half" idx="10"/>
          </p:nvPr>
        </p:nvSpPr>
        <p:spPr/>
        <p:txBody>
          <a:bodyPr/>
          <a:lstStyle/>
          <a:p>
            <a:fld id="{48A87A34-81AB-432B-8DAE-1953F412C126}" type="datetimeFigureOut">
              <a:rPr lang="en-US" dirty="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da-DK"/>
              <a:t>Klik for at redigere titeltypografien i masteren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12" name="Content Placeholder 3"/>
          <p:cNvSpPr>
            <a:spLocks noGrp="1"/>
          </p:cNvSpPr>
          <p:nvPr>
            <p:ph sz="quarter" idx="13"/>
          </p:nvPr>
        </p:nvSpPr>
        <p:spPr>
          <a:xfrm>
            <a:off x="913774" y="3051012"/>
            <a:ext cx="5106027" cy="2740187"/>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13" name="Content Placeholder 5"/>
          <p:cNvSpPr>
            <a:spLocks noGrp="1"/>
          </p:cNvSpPr>
          <p:nvPr>
            <p:ph sz="quarter" idx="14"/>
          </p:nvPr>
        </p:nvSpPr>
        <p:spPr>
          <a:xfrm>
            <a:off x="6172200" y="3051012"/>
            <a:ext cx="5105401" cy="2740187"/>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da-DK"/>
              <a:t>Klik for at redigere titeltypografien i masteren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Date Placeholder 4"/>
          <p:cNvSpPr>
            <a:spLocks noGrp="1"/>
          </p:cNvSpPr>
          <p:nvPr>
            <p:ph type="dt" sz="half" idx="10"/>
          </p:nvPr>
        </p:nvSpPr>
        <p:spPr/>
        <p:txBody>
          <a:bodyPr/>
          <a:lstStyle/>
          <a:p>
            <a:fld id="{48A87A34-81AB-432B-8DAE-1953F412C126}" type="datetimeFigureOut">
              <a:rPr lang="en-US" dirty="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da-DK"/>
              <a:t>Klik for at redigere titeltypografien i masteren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Date Placeholder 4"/>
          <p:cNvSpPr>
            <a:spLocks noGrp="1"/>
          </p:cNvSpPr>
          <p:nvPr>
            <p:ph type="dt" sz="half" idx="10"/>
          </p:nvPr>
        </p:nvSpPr>
        <p:spPr/>
        <p:txBody>
          <a:bodyPr/>
          <a:lstStyle/>
          <a:p>
            <a:fld id="{48A87A34-81AB-432B-8DAE-1953F412C126}" type="datetimeFigureOut">
              <a:rPr lang="en-US" dirty="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1/25/2018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896FEDD6-C4AF-4BCC-8617-F2939DC9FE5A}"/>
              </a:ext>
            </a:extLst>
          </p:cNvPr>
          <p:cNvSpPr/>
          <p:nvPr/>
        </p:nvSpPr>
        <p:spPr>
          <a:xfrm>
            <a:off x="2393658" y="1041981"/>
            <a:ext cx="8897924" cy="3046988"/>
          </a:xfrm>
          <a:prstGeom prst="rect">
            <a:avLst/>
          </a:prstGeom>
        </p:spPr>
        <p:txBody>
          <a:bodyPr wrap="square">
            <a:spAutoFit/>
          </a:bodyPr>
          <a:lstStyle/>
          <a:p>
            <a:pPr fontAlgn="base">
              <a:buFont typeface="Arial" panose="020B0604020202020204" pitchFamily="34" charset="0"/>
              <a:buChar char="•"/>
            </a:pPr>
            <a:r>
              <a:rPr lang="da-DK" sz="3200" b="1" dirty="0">
                <a:latin typeface="Calibri" panose="020F0502020204030204" pitchFamily="34" charset="0"/>
              </a:rPr>
              <a:t>Den åndelige kamp: </a:t>
            </a:r>
            <a:r>
              <a:rPr lang="da-DK" sz="3200" dirty="0">
                <a:latin typeface="Calibri" panose="020F0502020204030204" pitchFamily="34" charset="0"/>
              </a:rPr>
              <a:t>hvordan lovsangen kan bruges som våben i den kamp,</a:t>
            </a:r>
            <a:r>
              <a:rPr lang="da-DK" sz="3200" b="1" dirty="0">
                <a:latin typeface="Calibri" panose="020F0502020204030204" pitchFamily="34" charset="0"/>
              </a:rPr>
              <a:t> </a:t>
            </a:r>
            <a:r>
              <a:rPr lang="da-DK" sz="3200" dirty="0">
                <a:latin typeface="Calibri" panose="020F0502020204030204" pitchFamily="34" charset="0"/>
              </a:rPr>
              <a:t>der foregår om bl.a. vore hjerter. </a:t>
            </a:r>
          </a:p>
          <a:p>
            <a:pPr fontAlgn="base">
              <a:buFont typeface="Arial" panose="020B0604020202020204" pitchFamily="34" charset="0"/>
              <a:buChar char="•"/>
            </a:pPr>
            <a:endParaRPr lang="da-DK" sz="3200" b="1" dirty="0">
              <a:latin typeface="Calibri" panose="020F0502020204030204" pitchFamily="34" charset="0"/>
            </a:endParaRPr>
          </a:p>
          <a:p>
            <a:pPr fontAlgn="base">
              <a:buFont typeface="Arial" panose="020B0604020202020204" pitchFamily="34" charset="0"/>
              <a:buChar char="•"/>
            </a:pPr>
            <a:r>
              <a:rPr lang="da-DK" sz="3200" b="1" dirty="0">
                <a:latin typeface="Calibri" panose="020F0502020204030204" pitchFamily="34" charset="0"/>
              </a:rPr>
              <a:t>Det profetiske ord: </a:t>
            </a:r>
            <a:r>
              <a:rPr lang="da-DK" sz="3200" dirty="0">
                <a:latin typeface="Calibri" panose="020F0502020204030204" pitchFamily="34" charset="0"/>
              </a:rPr>
              <a:t>hvordan det også kan forekomme i en lovsangs stund. </a:t>
            </a:r>
            <a:endParaRPr lang="da-DK" sz="3200" dirty="0">
              <a:latin typeface="Arial" panose="020B0604020202020204" pitchFamily="34" charset="0"/>
            </a:endParaRPr>
          </a:p>
        </p:txBody>
      </p:sp>
    </p:spTree>
    <p:extLst>
      <p:ext uri="{BB962C8B-B14F-4D97-AF65-F5344CB8AC3E}">
        <p14:creationId xmlns:p14="http://schemas.microsoft.com/office/powerpoint/2010/main" val="260940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0E3CF24-6AFE-4AF8-9314-C45625E32E1F}"/>
              </a:ext>
            </a:extLst>
          </p:cNvPr>
          <p:cNvSpPr/>
          <p:nvPr/>
        </p:nvSpPr>
        <p:spPr>
          <a:xfrm>
            <a:off x="2055303" y="1025203"/>
            <a:ext cx="9068499" cy="3046988"/>
          </a:xfrm>
          <a:prstGeom prst="rect">
            <a:avLst/>
          </a:prstGeom>
        </p:spPr>
        <p:txBody>
          <a:bodyPr wrap="square">
            <a:spAutoFit/>
          </a:bodyPr>
          <a:lstStyle/>
          <a:p>
            <a:pPr fontAlgn="base"/>
            <a:r>
              <a:rPr lang="da-DK" sz="3200" dirty="0">
                <a:latin typeface="Calibri" panose="020F0502020204030204" pitchFamily="34" charset="0"/>
              </a:rPr>
              <a:t>Sang og musik er også vigtig i den </a:t>
            </a:r>
            <a:r>
              <a:rPr lang="da-DK" sz="3200" i="1" dirty="0">
                <a:latin typeface="Calibri" panose="020F0502020204030204" pitchFamily="34" charset="0"/>
              </a:rPr>
              <a:t>åndelige kamp</a:t>
            </a:r>
            <a:r>
              <a:rPr lang="da-DK" sz="3200" dirty="0">
                <a:latin typeface="Calibri" panose="020F0502020204030204" pitchFamily="34" charset="0"/>
              </a:rPr>
              <a:t>. Det bringer Guds lys nær, og mørket må vige. </a:t>
            </a:r>
          </a:p>
          <a:p>
            <a:pPr fontAlgn="base"/>
            <a:endParaRPr lang="da-DK" sz="3200" dirty="0">
              <a:latin typeface="Calibri" panose="020F0502020204030204" pitchFamily="34" charset="0"/>
            </a:endParaRPr>
          </a:p>
          <a:p>
            <a:pPr fontAlgn="base"/>
            <a:r>
              <a:rPr lang="da-DK" sz="3200" dirty="0">
                <a:latin typeface="Calibri" panose="020F0502020204030204" pitchFamily="34" charset="0"/>
              </a:rPr>
              <a:t>Det baner vej for Herren ind i vore hjerter. Det bringer sejr i den åndelige kamp. </a:t>
            </a:r>
            <a:r>
              <a:rPr lang="da-DK" sz="3200" dirty="0" err="1">
                <a:latin typeface="Calibri" panose="020F0502020204030204" pitchFamily="34" charset="0"/>
              </a:rPr>
              <a:t>Joshafats</a:t>
            </a:r>
            <a:r>
              <a:rPr lang="da-DK" sz="3200" dirty="0">
                <a:latin typeface="Calibri" panose="020F0502020204030204" pitchFamily="34" charset="0"/>
              </a:rPr>
              <a:t> erfaring kan vi bruge i vores åndelige kamp.</a:t>
            </a:r>
          </a:p>
        </p:txBody>
      </p:sp>
    </p:spTree>
    <p:extLst>
      <p:ext uri="{BB962C8B-B14F-4D97-AF65-F5344CB8AC3E}">
        <p14:creationId xmlns:p14="http://schemas.microsoft.com/office/powerpoint/2010/main" val="3754322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9FEDD963-F3E1-43F7-8E91-90EC28C48B97}"/>
              </a:ext>
            </a:extLst>
          </p:cNvPr>
          <p:cNvSpPr/>
          <p:nvPr/>
        </p:nvSpPr>
        <p:spPr>
          <a:xfrm>
            <a:off x="1578528" y="1489900"/>
            <a:ext cx="9034943" cy="4370427"/>
          </a:xfrm>
          <a:prstGeom prst="rect">
            <a:avLst/>
          </a:prstGeom>
        </p:spPr>
        <p:txBody>
          <a:bodyPr wrap="square">
            <a:spAutoFit/>
          </a:bodyPr>
          <a:lstStyle/>
          <a:p>
            <a:r>
              <a:rPr lang="da-DK" sz="3200" dirty="0">
                <a:latin typeface="Calibri" panose="020F0502020204030204" pitchFamily="34" charset="0"/>
              </a:rPr>
              <a:t>- Nok lever vi som andre mennesker, men vi kæmper ikke som verdslige mennesker. Vore kampvåben er ikke verdslige, men mægtige for Gud til at bryde fæstningsværker ned. Vi nedbryder tankebygninger og alt, som trodsigt rejser sig mod kundskaben om Gud, vi gør enhver tanke til en lydig fange hos Kristus (2 Kor 10,3-5)</a:t>
            </a:r>
            <a:endParaRPr lang="da-DK" sz="3200" dirty="0"/>
          </a:p>
          <a:p>
            <a:br>
              <a:rPr lang="da-DK" dirty="0"/>
            </a:br>
            <a:br>
              <a:rPr lang="da-DK" dirty="0"/>
            </a:br>
            <a:endParaRPr lang="da-DK" dirty="0"/>
          </a:p>
        </p:txBody>
      </p:sp>
    </p:spTree>
    <p:extLst>
      <p:ext uri="{BB962C8B-B14F-4D97-AF65-F5344CB8AC3E}">
        <p14:creationId xmlns:p14="http://schemas.microsoft.com/office/powerpoint/2010/main" val="2823533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D093DEFE-A6C3-484A-A7AC-8753AE85B9CA}"/>
              </a:ext>
            </a:extLst>
          </p:cNvPr>
          <p:cNvSpPr/>
          <p:nvPr/>
        </p:nvSpPr>
        <p:spPr>
          <a:xfrm>
            <a:off x="1372998" y="1486435"/>
            <a:ext cx="9446004" cy="3046988"/>
          </a:xfrm>
          <a:prstGeom prst="rect">
            <a:avLst/>
          </a:prstGeom>
        </p:spPr>
        <p:txBody>
          <a:bodyPr wrap="square">
            <a:spAutoFit/>
          </a:bodyPr>
          <a:lstStyle/>
          <a:p>
            <a:r>
              <a:rPr lang="da-DK" sz="3200" dirty="0">
                <a:latin typeface="Calibri" panose="020F0502020204030204" pitchFamily="34" charset="0"/>
              </a:rPr>
              <a:t>Ef.6.10 12 - I øvrigt, </a:t>
            </a:r>
            <a:r>
              <a:rPr lang="da-DK" sz="3200" b="1" u="sng" dirty="0">
                <a:latin typeface="Calibri" panose="020F0502020204030204" pitchFamily="34" charset="0"/>
              </a:rPr>
              <a:t>vær stærke i Herren</a:t>
            </a:r>
            <a:r>
              <a:rPr lang="da-DK" sz="3200" dirty="0">
                <a:latin typeface="Calibri" panose="020F0502020204030204" pitchFamily="34" charset="0"/>
              </a:rPr>
              <a:t> og i hans mægtige styrke. Ifør jer Guds fulde rustning, så I kan holde stand mod Djævelens snigløb. </a:t>
            </a:r>
          </a:p>
          <a:p>
            <a:r>
              <a:rPr lang="da-DK" sz="3200" dirty="0">
                <a:latin typeface="Calibri" panose="020F0502020204030204" pitchFamily="34" charset="0"/>
              </a:rPr>
              <a:t>Thi for os står</a:t>
            </a:r>
            <a:r>
              <a:rPr lang="da-DK" sz="3200" b="1" u="sng" dirty="0">
                <a:latin typeface="Calibri" panose="020F0502020204030204" pitchFamily="34" charset="0"/>
              </a:rPr>
              <a:t> kampen </a:t>
            </a:r>
            <a:r>
              <a:rPr lang="da-DK" sz="3200" dirty="0">
                <a:latin typeface="Calibri" panose="020F0502020204030204" pitchFamily="34" charset="0"/>
              </a:rPr>
              <a:t>ikke mod kød og blod, men mod myndigheder og magter, mod verdens herskerne i dette mørke, mod ondskabens åndemagter i himmelrummet.</a:t>
            </a:r>
            <a:endParaRPr lang="da-DK" sz="3200" dirty="0"/>
          </a:p>
        </p:txBody>
      </p:sp>
    </p:spTree>
    <p:extLst>
      <p:ext uri="{BB962C8B-B14F-4D97-AF65-F5344CB8AC3E}">
        <p14:creationId xmlns:p14="http://schemas.microsoft.com/office/powerpoint/2010/main" val="2295073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8E110A7E-CAF2-4DF8-831B-8B0AE7351F6F}"/>
              </a:ext>
            </a:extLst>
          </p:cNvPr>
          <p:cNvSpPr/>
          <p:nvPr/>
        </p:nvSpPr>
        <p:spPr>
          <a:xfrm>
            <a:off x="1718344" y="877829"/>
            <a:ext cx="7815743" cy="5570756"/>
          </a:xfrm>
          <a:prstGeom prst="rect">
            <a:avLst/>
          </a:prstGeom>
        </p:spPr>
        <p:txBody>
          <a:bodyPr wrap="square">
            <a:spAutoFit/>
          </a:bodyPr>
          <a:lstStyle/>
          <a:p>
            <a:r>
              <a:rPr lang="da-DK" sz="3200" dirty="0">
                <a:latin typeface="Calibri" panose="020F0502020204030204" pitchFamily="34" charset="0"/>
              </a:rPr>
              <a:t>Ef.5.18 men lad jer fylde af Ånden, </a:t>
            </a:r>
            <a:r>
              <a:rPr lang="da-DK" sz="3200" b="1" dirty="0">
                <a:latin typeface="Calibri" panose="020F0502020204030204" pitchFamily="34" charset="0"/>
              </a:rPr>
              <a:t>v19</a:t>
            </a:r>
            <a:r>
              <a:rPr lang="da-DK" sz="3200" dirty="0">
                <a:latin typeface="Calibri" panose="020F0502020204030204" pitchFamily="34" charset="0"/>
              </a:rPr>
              <a:t>  tal til hinanden med salmer, hymner og åndelige sange, syng og spil af hjertet for Herren, </a:t>
            </a:r>
            <a:r>
              <a:rPr lang="da-DK" sz="3200" b="1" dirty="0">
                <a:latin typeface="Calibri" panose="020F0502020204030204" pitchFamily="34" charset="0"/>
              </a:rPr>
              <a:t>v20</a:t>
            </a:r>
            <a:r>
              <a:rPr lang="da-DK" sz="3200" dirty="0">
                <a:latin typeface="Calibri" panose="020F0502020204030204" pitchFamily="34" charset="0"/>
              </a:rPr>
              <a:t>  og sig altid Gud Fader tak for alt i vor Herre Jesu Kristi navn</a:t>
            </a:r>
            <a:r>
              <a:rPr lang="da-DK" sz="3200" dirty="0">
                <a:latin typeface="Verdana" panose="020B0604030504040204" pitchFamily="34" charset="0"/>
              </a:rPr>
              <a:t>.</a:t>
            </a:r>
            <a:endParaRPr lang="da-DK" sz="3200" dirty="0"/>
          </a:p>
          <a:p>
            <a:br>
              <a:rPr lang="da-DK" sz="3200" dirty="0"/>
            </a:br>
            <a:r>
              <a:rPr lang="da-DK" sz="3200" dirty="0" err="1">
                <a:latin typeface="Calibri" panose="020F0502020204030204" pitchFamily="34" charset="0"/>
              </a:rPr>
              <a:t>Ef</a:t>
            </a:r>
            <a:r>
              <a:rPr lang="da-DK" sz="3200" dirty="0">
                <a:latin typeface="Calibri" panose="020F0502020204030204" pitchFamily="34" charset="0"/>
              </a:rPr>
              <a:t> 6 v.12</a:t>
            </a:r>
            <a:r>
              <a:rPr lang="da-DK" sz="3200">
                <a:latin typeface="Calibri" panose="020F0502020204030204" pitchFamily="34" charset="0"/>
              </a:rPr>
              <a:t>+ v18.</a:t>
            </a:r>
            <a:r>
              <a:rPr lang="da-DK" sz="3200">
                <a:latin typeface="Verdana" panose="020B0604030504040204" pitchFamily="34" charset="0"/>
              </a:rPr>
              <a:t> </a:t>
            </a:r>
            <a:r>
              <a:rPr lang="da-DK" sz="3200">
                <a:latin typeface="Calibri" panose="020F0502020204030204" pitchFamily="34" charset="0"/>
              </a:rPr>
              <a:t>Grib </a:t>
            </a:r>
            <a:r>
              <a:rPr lang="da-DK" sz="3200" dirty="0">
                <a:latin typeface="Calibri" panose="020F0502020204030204" pitchFamily="34" charset="0"/>
              </a:rPr>
              <a:t>frelsens hjelm og Åndens sværd, som er Guds ord. </a:t>
            </a:r>
            <a:r>
              <a:rPr lang="da-DK" sz="3200" b="1" dirty="0">
                <a:latin typeface="Calibri" panose="020F0502020204030204" pitchFamily="34" charset="0"/>
              </a:rPr>
              <a:t>v18</a:t>
            </a:r>
            <a:r>
              <a:rPr lang="da-DK" sz="3200" dirty="0">
                <a:latin typeface="Calibri" panose="020F0502020204030204" pitchFamily="34" charset="0"/>
              </a:rPr>
              <a:t>  Under stadig bøn og anråbelse skal I altid bede i Ånden og holde jer vågne</a:t>
            </a:r>
            <a:endParaRPr lang="da-DK" sz="3200" dirty="0"/>
          </a:p>
          <a:p>
            <a:br>
              <a:rPr lang="da-DK" dirty="0"/>
            </a:br>
            <a:endParaRPr lang="da-DK" dirty="0"/>
          </a:p>
        </p:txBody>
      </p:sp>
    </p:spTree>
    <p:extLst>
      <p:ext uri="{BB962C8B-B14F-4D97-AF65-F5344CB8AC3E}">
        <p14:creationId xmlns:p14="http://schemas.microsoft.com/office/powerpoint/2010/main" val="4176990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9DB0886A-D5BC-465B-9837-217923A1C1C7}"/>
              </a:ext>
            </a:extLst>
          </p:cNvPr>
          <p:cNvSpPr/>
          <p:nvPr/>
        </p:nvSpPr>
        <p:spPr>
          <a:xfrm>
            <a:off x="1510019" y="951398"/>
            <a:ext cx="8992997" cy="5386090"/>
          </a:xfrm>
          <a:prstGeom prst="rect">
            <a:avLst/>
          </a:prstGeom>
        </p:spPr>
        <p:txBody>
          <a:bodyPr wrap="square">
            <a:spAutoFit/>
          </a:bodyPr>
          <a:lstStyle/>
          <a:p>
            <a:r>
              <a:rPr lang="da-DK" sz="2800" dirty="0">
                <a:latin typeface="Calibri" panose="020F0502020204030204" pitchFamily="34" charset="0"/>
              </a:rPr>
              <a:t>»Hør mig, </a:t>
            </a:r>
            <a:r>
              <a:rPr lang="da-DK" sz="2800" dirty="0" err="1">
                <a:latin typeface="Calibri" panose="020F0502020204030204" pitchFamily="34" charset="0"/>
              </a:rPr>
              <a:t>judæere</a:t>
            </a:r>
            <a:r>
              <a:rPr lang="da-DK" sz="2800" dirty="0">
                <a:latin typeface="Calibri" panose="020F0502020204030204" pitchFamily="34" charset="0"/>
              </a:rPr>
              <a:t> og Jerusalems indbyggere! Hold fast ved Herren jeres Gud, så vil han holde fast ved jer; hold fast ved hans profeter, så vil I have lykken med jer.« </a:t>
            </a:r>
          </a:p>
          <a:p>
            <a:r>
              <a:rPr lang="da-DK" sz="2800" dirty="0">
                <a:latin typeface="Calibri" panose="020F0502020204030204" pitchFamily="34" charset="0"/>
              </a:rPr>
              <a:t>Derpå rådførte han sig med folket, og så opstillede han sangere, der skulle lovprise Herren i hans hellige majestæt, mens de gik ud i spidsen for krigerne syngende: »Tak Herren, hans trofasthed varer til evig tid!« I det øjeblik de satte i med jubelråb og lovsang, lod Herren et baghold angribe </a:t>
            </a:r>
            <a:r>
              <a:rPr lang="da-DK" sz="2800" dirty="0" err="1">
                <a:latin typeface="Calibri" panose="020F0502020204030204" pitchFamily="34" charset="0"/>
              </a:rPr>
              <a:t>ammonitterne</a:t>
            </a:r>
            <a:r>
              <a:rPr lang="da-DK" sz="2800" dirty="0">
                <a:latin typeface="Calibri" panose="020F0502020204030204" pitchFamily="34" charset="0"/>
              </a:rPr>
              <a:t>, moabitterne og dem fra </a:t>
            </a:r>
            <a:r>
              <a:rPr lang="da-DK" sz="2800" dirty="0" err="1">
                <a:latin typeface="Calibri" panose="020F0502020204030204" pitchFamily="34" charset="0"/>
              </a:rPr>
              <a:t>Se'irs</a:t>
            </a:r>
            <a:r>
              <a:rPr lang="da-DK" sz="2800" dirty="0">
                <a:latin typeface="Calibri" panose="020F0502020204030204" pitchFamily="34" charset="0"/>
              </a:rPr>
              <a:t> bjerge, som rykkede frem mod </a:t>
            </a:r>
            <a:r>
              <a:rPr lang="da-DK" sz="2800" dirty="0" err="1">
                <a:latin typeface="Calibri" panose="020F0502020204030204" pitchFamily="34" charset="0"/>
              </a:rPr>
              <a:t>judæerne</a:t>
            </a:r>
            <a:r>
              <a:rPr lang="da-DK" sz="2800" dirty="0">
                <a:latin typeface="Calibri" panose="020F0502020204030204" pitchFamily="34" charset="0"/>
              </a:rPr>
              <a:t>, og de blev slået.’ </a:t>
            </a:r>
          </a:p>
          <a:p>
            <a:r>
              <a:rPr lang="da-DK" sz="2800" dirty="0">
                <a:latin typeface="Calibri" panose="020F0502020204030204" pitchFamily="34" charset="0"/>
              </a:rPr>
              <a:t>(2 </a:t>
            </a:r>
            <a:r>
              <a:rPr lang="da-DK" sz="2800" dirty="0" err="1">
                <a:latin typeface="Calibri" panose="020F0502020204030204" pitchFamily="34" charset="0"/>
              </a:rPr>
              <a:t>Krøn</a:t>
            </a:r>
            <a:r>
              <a:rPr lang="da-DK" sz="2800" dirty="0">
                <a:latin typeface="Calibri" panose="020F0502020204030204" pitchFamily="34" charset="0"/>
              </a:rPr>
              <a:t> 20,20-22).</a:t>
            </a:r>
            <a:endParaRPr lang="da-DK" sz="2800" dirty="0"/>
          </a:p>
          <a:p>
            <a:br>
              <a:rPr lang="da-DK" dirty="0"/>
            </a:br>
            <a:endParaRPr lang="da-DK" dirty="0"/>
          </a:p>
        </p:txBody>
      </p:sp>
    </p:spTree>
    <p:extLst>
      <p:ext uri="{BB962C8B-B14F-4D97-AF65-F5344CB8AC3E}">
        <p14:creationId xmlns:p14="http://schemas.microsoft.com/office/powerpoint/2010/main" val="2245106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8B7573BE-EDAA-4434-BD72-CEE4584396AC}"/>
              </a:ext>
            </a:extLst>
          </p:cNvPr>
          <p:cNvSpPr/>
          <p:nvPr/>
        </p:nvSpPr>
        <p:spPr>
          <a:xfrm>
            <a:off x="1300294" y="336333"/>
            <a:ext cx="9555060" cy="6986528"/>
          </a:xfrm>
          <a:prstGeom prst="rect">
            <a:avLst/>
          </a:prstGeom>
        </p:spPr>
        <p:txBody>
          <a:bodyPr wrap="square">
            <a:spAutoFit/>
          </a:bodyPr>
          <a:lstStyle/>
          <a:p>
            <a:br>
              <a:rPr lang="da-DK" sz="2800" dirty="0"/>
            </a:br>
            <a:r>
              <a:rPr lang="da-DK" sz="2800" dirty="0">
                <a:latin typeface="Calibri" panose="020F0502020204030204" pitchFamily="34" charset="0"/>
              </a:rPr>
              <a:t>"Undervejs i bønnestunden hvor vi hver især bad til Gud om nåde og frelse for vores by hørte jeg vores gode hyrdes stemme der lød tydeligt flere gange JA JA til vore bønner. En velvilje fra vor Gud. En faders hjerte der glæder sig over os og over vores bønner og sang til ham. Jo mere vi lovsang og bad jo mere kom der stærke billeder frem og lyde fra grumme mørke væsener som tydeligt var sjælefjendens hær der ligesom stod/hang/svævede derude uden for vores stærke fællesskab i Guds lysende nærvær. Disse væsener så ud til at kæmpe og stride for at komme ind og forstyrre os men det var bare ikke muligt for dem. Det var som om de led og måtte vige for vor lovsang og bøn til vor Gud. Det var i flere glimt som det viste sig."</a:t>
            </a:r>
            <a:endParaRPr lang="da-DK" sz="2800" dirty="0"/>
          </a:p>
          <a:p>
            <a:br>
              <a:rPr lang="da-DK" sz="2800" dirty="0"/>
            </a:br>
            <a:endParaRPr lang="da-DK" sz="2800" dirty="0"/>
          </a:p>
        </p:txBody>
      </p:sp>
    </p:spTree>
    <p:extLst>
      <p:ext uri="{BB962C8B-B14F-4D97-AF65-F5344CB8AC3E}">
        <p14:creationId xmlns:p14="http://schemas.microsoft.com/office/powerpoint/2010/main" val="1951941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839C920A-4D35-4171-8D64-5D9E4A581835}"/>
              </a:ext>
            </a:extLst>
          </p:cNvPr>
          <p:cNvSpPr/>
          <p:nvPr/>
        </p:nvSpPr>
        <p:spPr>
          <a:xfrm>
            <a:off x="1810624" y="1725602"/>
            <a:ext cx="8369416" cy="2123658"/>
          </a:xfrm>
          <a:prstGeom prst="rect">
            <a:avLst/>
          </a:prstGeom>
        </p:spPr>
        <p:txBody>
          <a:bodyPr wrap="square">
            <a:spAutoFit/>
          </a:bodyPr>
          <a:lstStyle/>
          <a:p>
            <a:r>
              <a:rPr lang="da-DK" sz="3200" dirty="0">
                <a:latin typeface="Calibri" panose="020F0502020204030204" pitchFamily="34" charset="0"/>
              </a:rPr>
              <a:t>1.kor 14.v3. Men de, der taler profetisk, giver styrke, hjælp og trøst</a:t>
            </a:r>
            <a:r>
              <a:rPr lang="da-DK" sz="3200" u="sng" dirty="0">
                <a:latin typeface="Calibri" panose="020F0502020204030204" pitchFamily="34" charset="0"/>
              </a:rPr>
              <a:t> til dem, der hører det</a:t>
            </a:r>
            <a:r>
              <a:rPr lang="da-DK" sz="3200" dirty="0">
                <a:latin typeface="Calibri" panose="020F0502020204030204" pitchFamily="34" charset="0"/>
              </a:rPr>
              <a:t>. </a:t>
            </a:r>
          </a:p>
          <a:p>
            <a:r>
              <a:rPr lang="da-DK" sz="3200" dirty="0">
                <a:latin typeface="Calibri" panose="020F0502020204030204" pitchFamily="34" charset="0"/>
              </a:rPr>
              <a:t>v4... de der profeterer, </a:t>
            </a:r>
            <a:r>
              <a:rPr lang="da-DK" sz="3200" u="sng" dirty="0">
                <a:latin typeface="Calibri" panose="020F0502020204030204" pitchFamily="34" charset="0"/>
              </a:rPr>
              <a:t>styrker menigheden</a:t>
            </a:r>
            <a:r>
              <a:rPr lang="da-DK" sz="3200" dirty="0">
                <a:latin typeface="Calibri" panose="020F0502020204030204" pitchFamily="34" charset="0"/>
              </a:rPr>
              <a:t>.</a:t>
            </a:r>
            <a:endParaRPr lang="da-DK" sz="3200" dirty="0"/>
          </a:p>
          <a:p>
            <a:br>
              <a:rPr lang="da-DK" dirty="0"/>
            </a:br>
            <a:endParaRPr lang="da-DK" dirty="0"/>
          </a:p>
        </p:txBody>
      </p:sp>
    </p:spTree>
    <p:extLst>
      <p:ext uri="{BB962C8B-B14F-4D97-AF65-F5344CB8AC3E}">
        <p14:creationId xmlns:p14="http://schemas.microsoft.com/office/powerpoint/2010/main" val="3190620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56D02DF6-BA35-4D2D-AB56-0FC13593CBBA}"/>
              </a:ext>
            </a:extLst>
          </p:cNvPr>
          <p:cNvSpPr/>
          <p:nvPr/>
        </p:nvSpPr>
        <p:spPr>
          <a:xfrm>
            <a:off x="1501630" y="629463"/>
            <a:ext cx="9680894" cy="7150675"/>
          </a:xfrm>
          <a:prstGeom prst="rect">
            <a:avLst/>
          </a:prstGeom>
        </p:spPr>
        <p:txBody>
          <a:bodyPr wrap="square">
            <a:spAutoFit/>
          </a:bodyPr>
          <a:lstStyle/>
          <a:p>
            <a:pPr algn="just">
              <a:spcBef>
                <a:spcPts val="1000"/>
              </a:spcBef>
            </a:pPr>
            <a:r>
              <a:rPr lang="da-DK" sz="2800" dirty="0">
                <a:latin typeface="Calibri" panose="020F0502020204030204" pitchFamily="34" charset="0"/>
              </a:rPr>
              <a:t>Så højt som himlen er over jorden, så stor er hans nåde mod dem, der har ærefrygt for ham.</a:t>
            </a:r>
            <a:endParaRPr lang="da-DK" sz="2800" dirty="0"/>
          </a:p>
          <a:p>
            <a:pPr algn="just">
              <a:spcBef>
                <a:spcPts val="1000"/>
              </a:spcBef>
            </a:pPr>
            <a:r>
              <a:rPr lang="da-DK" sz="2800" dirty="0">
                <a:latin typeface="Calibri" panose="020F0502020204030204" pitchFamily="34" charset="0"/>
              </a:rPr>
              <a:t>12 Så langt som østen er fra vesten, har han fjernet vore synder fra os.</a:t>
            </a:r>
            <a:endParaRPr lang="da-DK" sz="2800" dirty="0"/>
          </a:p>
          <a:p>
            <a:pPr algn="just">
              <a:spcBef>
                <a:spcPts val="1000"/>
              </a:spcBef>
            </a:pPr>
            <a:r>
              <a:rPr lang="da-DK" sz="2800" dirty="0">
                <a:latin typeface="Calibri" panose="020F0502020204030204" pitchFamily="34" charset="0"/>
              </a:rPr>
              <a:t>13 Som en far er barmhjertig mod sine børn, </a:t>
            </a:r>
            <a:endParaRPr lang="da-DK" sz="2800" dirty="0"/>
          </a:p>
          <a:p>
            <a:pPr algn="just">
              <a:spcBef>
                <a:spcPts val="1000"/>
              </a:spcBef>
            </a:pPr>
            <a:r>
              <a:rPr lang="da-DK" sz="2800" dirty="0">
                <a:latin typeface="Calibri" panose="020F0502020204030204" pitchFamily="34" charset="0"/>
              </a:rPr>
              <a:t>er Herren barmhjertig mod dem, der ærer ham.</a:t>
            </a:r>
            <a:endParaRPr lang="da-DK" sz="2800" dirty="0"/>
          </a:p>
          <a:p>
            <a:pPr algn="just">
              <a:spcBef>
                <a:spcPts val="1000"/>
              </a:spcBef>
            </a:pPr>
            <a:r>
              <a:rPr lang="da-DK" sz="2800" dirty="0">
                <a:latin typeface="Calibri" panose="020F0502020204030204" pitchFamily="34" charset="0"/>
              </a:rPr>
              <a:t>14 Han forstår, hvor skrøbelige vi er, han ved, at vi kun er som støv.</a:t>
            </a:r>
            <a:endParaRPr lang="da-DK" sz="2800" dirty="0"/>
          </a:p>
          <a:p>
            <a:pPr algn="just">
              <a:spcBef>
                <a:spcPts val="1000"/>
              </a:spcBef>
            </a:pPr>
            <a:r>
              <a:rPr lang="da-DK" sz="2800" dirty="0">
                <a:latin typeface="Calibri" panose="020F0502020204030204" pitchFamily="34" charset="0"/>
              </a:rPr>
              <a:t>17 Men Herrens trofasthed er evig, den omslutter dem, der ærer ham.</a:t>
            </a:r>
            <a:endParaRPr lang="da-DK" sz="2800" dirty="0"/>
          </a:p>
          <a:p>
            <a:pPr algn="just">
              <a:spcBef>
                <a:spcPts val="1000"/>
              </a:spcBef>
            </a:pPr>
            <a:r>
              <a:rPr lang="da-DK" sz="2800" dirty="0">
                <a:latin typeface="Calibri" panose="020F0502020204030204" pitchFamily="34" charset="0"/>
              </a:rPr>
              <a:t>19 Herren sidder på sin trone i Himlen, alt er underlagt hans herredømme.</a:t>
            </a:r>
            <a:endParaRPr lang="da-DK" sz="2800" dirty="0"/>
          </a:p>
          <a:p>
            <a:br>
              <a:rPr lang="da-DK" sz="2800" dirty="0"/>
            </a:br>
            <a:endParaRPr lang="da-DK" sz="2800" dirty="0"/>
          </a:p>
        </p:txBody>
      </p:sp>
    </p:spTree>
    <p:extLst>
      <p:ext uri="{BB962C8B-B14F-4D97-AF65-F5344CB8AC3E}">
        <p14:creationId xmlns:p14="http://schemas.microsoft.com/office/powerpoint/2010/main" val="1642096787"/>
      </p:ext>
    </p:extLst>
  </p:cSld>
  <p:clrMapOvr>
    <a:masterClrMapping/>
  </p:clrMapOvr>
</p:sld>
</file>

<file path=ppt/theme/theme1.xml><?xml version="1.0" encoding="utf-8"?>
<a:theme xmlns:a="http://schemas.openxmlformats.org/drawingml/2006/main" name="Dråbe">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TM04033925[[fn=Dråbe]]</Template>
  <TotalTime>15</TotalTime>
  <Words>448</Words>
  <Application>Microsoft Office PowerPoint</Application>
  <PresentationFormat>Widescreen</PresentationFormat>
  <Paragraphs>30</Paragraphs>
  <Slides>9</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9</vt:i4>
      </vt:variant>
    </vt:vector>
  </HeadingPairs>
  <TitlesOfParts>
    <vt:vector size="14" baseType="lpstr">
      <vt:lpstr>Arial</vt:lpstr>
      <vt:lpstr>Calibri</vt:lpstr>
      <vt:lpstr>Tw Cen MT</vt:lpstr>
      <vt:lpstr>Verdana</vt:lpstr>
      <vt:lpstr>Dråbe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Daniel Hvidberg</dc:creator>
  <cp:lastModifiedBy>Daniel Hvidberg</cp:lastModifiedBy>
  <cp:revision>1</cp:revision>
  <dcterms:created xsi:type="dcterms:W3CDTF">2018-01-25T20:48:37Z</dcterms:created>
  <dcterms:modified xsi:type="dcterms:W3CDTF">2018-01-25T21:04:20Z</dcterms:modified>
</cp:coreProperties>
</file>